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comments/comment1.xml" ContentType="application/vnd.openxmlformats-officedocument.presentationml.comment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Lst>
  <p:notesMasterIdLst>
    <p:notesMasterId r:id="rId47"/>
  </p:notesMasterIdLst>
  <p:sldIdLst>
    <p:sldId id="478" r:id="rId2"/>
    <p:sldId id="486" r:id="rId3"/>
    <p:sldId id="288" r:id="rId4"/>
    <p:sldId id="488" r:id="rId5"/>
    <p:sldId id="489" r:id="rId6"/>
    <p:sldId id="479" r:id="rId7"/>
    <p:sldId id="262" r:id="rId8"/>
    <p:sldId id="263" r:id="rId9"/>
    <p:sldId id="284" r:id="rId10"/>
    <p:sldId id="480" r:id="rId11"/>
    <p:sldId id="259" r:id="rId12"/>
    <p:sldId id="260" r:id="rId13"/>
    <p:sldId id="481" r:id="rId14"/>
    <p:sldId id="272" r:id="rId15"/>
    <p:sldId id="277" r:id="rId16"/>
    <p:sldId id="278" r:id="rId17"/>
    <p:sldId id="289" r:id="rId18"/>
    <p:sldId id="482" r:id="rId19"/>
    <p:sldId id="487" r:id="rId20"/>
    <p:sldId id="266" r:id="rId21"/>
    <p:sldId id="484" r:id="rId22"/>
    <p:sldId id="286" r:id="rId23"/>
    <p:sldId id="287" r:id="rId24"/>
    <p:sldId id="485" r:id="rId25"/>
    <p:sldId id="483" r:id="rId26"/>
    <p:sldId id="268" r:id="rId27"/>
    <p:sldId id="269" r:id="rId28"/>
    <p:sldId id="280" r:id="rId29"/>
    <p:sldId id="281" r:id="rId30"/>
    <p:sldId id="294" r:id="rId31"/>
    <p:sldId id="282" r:id="rId32"/>
    <p:sldId id="295" r:id="rId33"/>
    <p:sldId id="296" r:id="rId34"/>
    <p:sldId id="297" r:id="rId35"/>
    <p:sldId id="299" r:id="rId36"/>
    <p:sldId id="298" r:id="rId37"/>
    <p:sldId id="300" r:id="rId38"/>
    <p:sldId id="301" r:id="rId39"/>
    <p:sldId id="302" r:id="rId40"/>
    <p:sldId id="303" r:id="rId41"/>
    <p:sldId id="304" r:id="rId42"/>
    <p:sldId id="307" r:id="rId43"/>
    <p:sldId id="308" r:id="rId44"/>
    <p:sldId id="305" r:id="rId45"/>
    <p:sldId id="306" r:id="rId46"/>
  </p:sldIdLst>
  <p:sldSz cx="6858000" cy="9906000" type="A4"/>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vocabularyninja@yahoo.com" initials="v" lastIdx="1" clrIdx="0">
    <p:extLst>
      <p:ext uri="{19B8F6BF-5375-455C-9EA6-DF929625EA0E}">
        <p15:presenceInfo xmlns:p15="http://schemas.microsoft.com/office/powerpoint/2012/main" userId="2fa6320d1b3feb7d"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F00F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31348"/>
    <p:restoredTop sz="94678"/>
  </p:normalViewPr>
  <p:slideViewPr>
    <p:cSldViewPr snapToGrid="0" snapToObjects="1">
      <p:cViewPr>
        <p:scale>
          <a:sx n="89" d="100"/>
          <a:sy n="89" d="100"/>
        </p:scale>
        <p:origin x="1656" y="-288"/>
      </p:cViewPr>
      <p:guideLst/>
    </p:cSldViewPr>
  </p:slideViewPr>
  <p:notesTextViewPr>
    <p:cViewPr>
      <p:scale>
        <a:sx n="1" d="1"/>
        <a:sy n="1" d="1"/>
      </p:scale>
      <p:origin x="0" y="0"/>
    </p:cViewPr>
  </p:notesTextViewPr>
  <p:sorterViewPr>
    <p:cViewPr>
      <p:scale>
        <a:sx n="148" d="100"/>
        <a:sy n="148"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notesMaster" Target="notesMasters/notesMaster1.xml"/><Relationship Id="rId50"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commentAuthors" Target="commentAuthors.xml"/><Relationship Id="rId8" Type="http://schemas.openxmlformats.org/officeDocument/2006/relationships/slide" Target="slides/slide7.xml"/><Relationship Id="rId51" Type="http://schemas.openxmlformats.org/officeDocument/2006/relationships/theme" Target="theme/theme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s>
</file>

<file path=ppt/comments/comment1.xml><?xml version="1.0" encoding="utf-8"?>
<p:cmLst xmlns:a="http://schemas.openxmlformats.org/drawingml/2006/main" xmlns:r="http://schemas.openxmlformats.org/officeDocument/2006/relationships" xmlns:p="http://schemas.openxmlformats.org/presentationml/2006/main">
  <p:cm authorId="1" dt="2020-04-09T09:37:27.926" idx="1">
    <p:pos x="10" y="10"/>
    <p:text/>
    <p:extLst>
      <p:ext uri="{C676402C-5697-4E1C-873F-D02D1690AC5C}">
        <p15:threadingInfo xmlns:p15="http://schemas.microsoft.com/office/powerpoint/2012/main" timeZoneBias="-60"/>
      </p:ext>
    </p:extLst>
  </p:cm>
</p:cmLst>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2250AC7-5F75-5540-A613-91DA69DEB59A}" type="datetimeFigureOut">
              <a:rPr lang="en-GB" smtClean="0"/>
              <a:t>30/04/2025</a:t>
            </a:fld>
            <a:endParaRPr lang="en-GB"/>
          </a:p>
        </p:txBody>
      </p:sp>
      <p:sp>
        <p:nvSpPr>
          <p:cNvPr id="4" name="Slide Image Placeholder 3"/>
          <p:cNvSpPr>
            <a:spLocks noGrp="1" noRot="1" noChangeAspect="1"/>
          </p:cNvSpPr>
          <p:nvPr>
            <p:ph type="sldImg" idx="2"/>
          </p:nvPr>
        </p:nvSpPr>
        <p:spPr>
          <a:xfrm>
            <a:off x="2360613" y="1143000"/>
            <a:ext cx="2136775"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8BA24CF-DEC8-CC4A-A654-D894121BEFDB}" type="slidenum">
              <a:rPr lang="en-GB" smtClean="0"/>
              <a:t>‹#›</a:t>
            </a:fld>
            <a:endParaRPr lang="en-GB"/>
          </a:p>
        </p:txBody>
      </p:sp>
    </p:spTree>
    <p:extLst>
      <p:ext uri="{BB962C8B-B14F-4D97-AF65-F5344CB8AC3E}">
        <p14:creationId xmlns:p14="http://schemas.microsoft.com/office/powerpoint/2010/main" val="315268767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88BA24CF-DEC8-CC4A-A654-D894121BEFDB}" type="slidenum">
              <a:rPr lang="en-GB" smtClean="0"/>
              <a:t>37</a:t>
            </a:fld>
            <a:endParaRPr lang="en-GB"/>
          </a:p>
        </p:txBody>
      </p:sp>
    </p:spTree>
    <p:extLst>
      <p:ext uri="{BB962C8B-B14F-4D97-AF65-F5344CB8AC3E}">
        <p14:creationId xmlns:p14="http://schemas.microsoft.com/office/powerpoint/2010/main" val="104310462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88BA24CF-DEC8-CC4A-A654-D894121BEFDB}" type="slidenum">
              <a:rPr lang="en-GB" smtClean="0"/>
              <a:t>38</a:t>
            </a:fld>
            <a:endParaRPr lang="en-GB"/>
          </a:p>
        </p:txBody>
      </p:sp>
    </p:spTree>
    <p:extLst>
      <p:ext uri="{BB962C8B-B14F-4D97-AF65-F5344CB8AC3E}">
        <p14:creationId xmlns:p14="http://schemas.microsoft.com/office/powerpoint/2010/main" val="369430351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88BA24CF-DEC8-CC4A-A654-D894121BEFDB}" type="slidenum">
              <a:rPr lang="en-GB" smtClean="0"/>
              <a:t>39</a:t>
            </a:fld>
            <a:endParaRPr lang="en-GB"/>
          </a:p>
        </p:txBody>
      </p:sp>
    </p:spTree>
    <p:extLst>
      <p:ext uri="{BB962C8B-B14F-4D97-AF65-F5344CB8AC3E}">
        <p14:creationId xmlns:p14="http://schemas.microsoft.com/office/powerpoint/2010/main" val="270311622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88BA24CF-DEC8-CC4A-A654-D894121BEFDB}" type="slidenum">
              <a:rPr lang="en-GB" smtClean="0"/>
              <a:t>40</a:t>
            </a:fld>
            <a:endParaRPr lang="en-GB"/>
          </a:p>
        </p:txBody>
      </p:sp>
    </p:spTree>
    <p:extLst>
      <p:ext uri="{BB962C8B-B14F-4D97-AF65-F5344CB8AC3E}">
        <p14:creationId xmlns:p14="http://schemas.microsoft.com/office/powerpoint/2010/main" val="321205129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88BA24CF-DEC8-CC4A-A654-D894121BEFDB}" type="slidenum">
              <a:rPr lang="en-GB" smtClean="0"/>
              <a:t>41</a:t>
            </a:fld>
            <a:endParaRPr lang="en-GB"/>
          </a:p>
        </p:txBody>
      </p:sp>
    </p:spTree>
    <p:extLst>
      <p:ext uri="{BB962C8B-B14F-4D97-AF65-F5344CB8AC3E}">
        <p14:creationId xmlns:p14="http://schemas.microsoft.com/office/powerpoint/2010/main" val="292234146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88BA24CF-DEC8-CC4A-A654-D894121BEFDB}" type="slidenum">
              <a:rPr lang="en-GB" smtClean="0"/>
              <a:t>42</a:t>
            </a:fld>
            <a:endParaRPr lang="en-GB"/>
          </a:p>
        </p:txBody>
      </p:sp>
    </p:spTree>
    <p:extLst>
      <p:ext uri="{BB962C8B-B14F-4D97-AF65-F5344CB8AC3E}">
        <p14:creationId xmlns:p14="http://schemas.microsoft.com/office/powerpoint/2010/main" val="25902493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88BA24CF-DEC8-CC4A-A654-D894121BEFDB}" type="slidenum">
              <a:rPr lang="en-GB" smtClean="0"/>
              <a:t>43</a:t>
            </a:fld>
            <a:endParaRPr lang="en-GB"/>
          </a:p>
        </p:txBody>
      </p:sp>
    </p:spTree>
    <p:extLst>
      <p:ext uri="{BB962C8B-B14F-4D97-AF65-F5344CB8AC3E}">
        <p14:creationId xmlns:p14="http://schemas.microsoft.com/office/powerpoint/2010/main" val="157833259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88BA24CF-DEC8-CC4A-A654-D894121BEFDB}" type="slidenum">
              <a:rPr lang="en-GB" smtClean="0"/>
              <a:t>44</a:t>
            </a:fld>
            <a:endParaRPr lang="en-GB"/>
          </a:p>
        </p:txBody>
      </p:sp>
    </p:spTree>
    <p:extLst>
      <p:ext uri="{BB962C8B-B14F-4D97-AF65-F5344CB8AC3E}">
        <p14:creationId xmlns:p14="http://schemas.microsoft.com/office/powerpoint/2010/main" val="94734724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88BA24CF-DEC8-CC4A-A654-D894121BEFDB}" type="slidenum">
              <a:rPr lang="en-GB" smtClean="0"/>
              <a:t>45</a:t>
            </a:fld>
            <a:endParaRPr lang="en-GB"/>
          </a:p>
        </p:txBody>
      </p:sp>
    </p:spTree>
    <p:extLst>
      <p:ext uri="{BB962C8B-B14F-4D97-AF65-F5344CB8AC3E}">
        <p14:creationId xmlns:p14="http://schemas.microsoft.com/office/powerpoint/2010/main" val="326342500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514350" y="1621191"/>
            <a:ext cx="5829300" cy="3448756"/>
          </a:xfrm>
        </p:spPr>
        <p:txBody>
          <a:bodyPr anchor="b"/>
          <a:lstStyle>
            <a:lvl1pPr algn="ctr">
              <a:defRPr sz="4500"/>
            </a:lvl1pPr>
          </a:lstStyle>
          <a:p>
            <a:r>
              <a:rPr lang="en-GB"/>
              <a:t>Click to edit Master title style</a:t>
            </a:r>
            <a:endParaRPr lang="en-US" dirty="0"/>
          </a:p>
        </p:txBody>
      </p:sp>
      <p:sp>
        <p:nvSpPr>
          <p:cNvPr id="3" name="Subtitle 2"/>
          <p:cNvSpPr>
            <a:spLocks noGrp="1"/>
          </p:cNvSpPr>
          <p:nvPr>
            <p:ph type="subTitle" idx="1"/>
          </p:nvPr>
        </p:nvSpPr>
        <p:spPr>
          <a:xfrm>
            <a:off x="857250" y="5202944"/>
            <a:ext cx="5143500" cy="2391656"/>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GB"/>
              <a:t>Click to edit Master subtitle style</a:t>
            </a:r>
            <a:endParaRPr lang="en-US" dirty="0"/>
          </a:p>
        </p:txBody>
      </p:sp>
      <p:sp>
        <p:nvSpPr>
          <p:cNvPr id="4" name="Date Placeholder 3"/>
          <p:cNvSpPr>
            <a:spLocks noGrp="1"/>
          </p:cNvSpPr>
          <p:nvPr>
            <p:ph type="dt" sz="half" idx="10"/>
          </p:nvPr>
        </p:nvSpPr>
        <p:spPr/>
        <p:txBody>
          <a:bodyPr/>
          <a:lstStyle/>
          <a:p>
            <a:fld id="{65201B88-E07E-FF42-BF97-3978ED562A37}" type="datetimeFigureOut">
              <a:rPr lang="en-GB" smtClean="0"/>
              <a:t>30/04/2025</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E89445D4-2D4A-4844-A1C1-31B56C412CBA}" type="slidenum">
              <a:rPr lang="en-GB" smtClean="0"/>
              <a:t>‹#›</a:t>
            </a:fld>
            <a:endParaRPr lang="en-GB"/>
          </a:p>
        </p:txBody>
      </p:sp>
    </p:spTree>
    <p:extLst>
      <p:ext uri="{BB962C8B-B14F-4D97-AF65-F5344CB8AC3E}">
        <p14:creationId xmlns:p14="http://schemas.microsoft.com/office/powerpoint/2010/main" val="266970531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65201B88-E07E-FF42-BF97-3978ED562A37}" type="datetimeFigureOut">
              <a:rPr lang="en-GB" smtClean="0"/>
              <a:t>30/04/2025</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E89445D4-2D4A-4844-A1C1-31B56C412CBA}" type="slidenum">
              <a:rPr lang="en-GB" smtClean="0"/>
              <a:t>‹#›</a:t>
            </a:fld>
            <a:endParaRPr lang="en-GB"/>
          </a:p>
        </p:txBody>
      </p:sp>
    </p:spTree>
    <p:extLst>
      <p:ext uri="{BB962C8B-B14F-4D97-AF65-F5344CB8AC3E}">
        <p14:creationId xmlns:p14="http://schemas.microsoft.com/office/powerpoint/2010/main" val="309712276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4907757" y="527403"/>
            <a:ext cx="1478756" cy="8394877"/>
          </a:xfrm>
        </p:spPr>
        <p:txBody>
          <a:bodyPr vert="eaVert"/>
          <a:lstStyle/>
          <a:p>
            <a:r>
              <a:rPr lang="en-GB"/>
              <a:t>Click to edit Master title style</a:t>
            </a:r>
            <a:endParaRPr lang="en-US" dirty="0"/>
          </a:p>
        </p:txBody>
      </p:sp>
      <p:sp>
        <p:nvSpPr>
          <p:cNvPr id="3" name="Vertical Text Placeholder 2"/>
          <p:cNvSpPr>
            <a:spLocks noGrp="1"/>
          </p:cNvSpPr>
          <p:nvPr>
            <p:ph type="body" orient="vert" idx="1"/>
          </p:nvPr>
        </p:nvSpPr>
        <p:spPr>
          <a:xfrm>
            <a:off x="471488" y="527403"/>
            <a:ext cx="4350544" cy="8394877"/>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65201B88-E07E-FF42-BF97-3978ED562A37}" type="datetimeFigureOut">
              <a:rPr lang="en-GB" smtClean="0"/>
              <a:t>30/04/2025</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E89445D4-2D4A-4844-A1C1-31B56C412CBA}" type="slidenum">
              <a:rPr lang="en-GB" smtClean="0"/>
              <a:t>‹#›</a:t>
            </a:fld>
            <a:endParaRPr lang="en-GB"/>
          </a:p>
        </p:txBody>
      </p:sp>
    </p:spTree>
    <p:extLst>
      <p:ext uri="{BB962C8B-B14F-4D97-AF65-F5344CB8AC3E}">
        <p14:creationId xmlns:p14="http://schemas.microsoft.com/office/powerpoint/2010/main" val="239959043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Content Placeholder 2"/>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65201B88-E07E-FF42-BF97-3978ED562A37}" type="datetimeFigureOut">
              <a:rPr lang="en-GB" smtClean="0"/>
              <a:t>30/04/2025</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E89445D4-2D4A-4844-A1C1-31B56C412CBA}" type="slidenum">
              <a:rPr lang="en-GB" smtClean="0"/>
              <a:t>‹#›</a:t>
            </a:fld>
            <a:endParaRPr lang="en-GB"/>
          </a:p>
        </p:txBody>
      </p:sp>
    </p:spTree>
    <p:extLst>
      <p:ext uri="{BB962C8B-B14F-4D97-AF65-F5344CB8AC3E}">
        <p14:creationId xmlns:p14="http://schemas.microsoft.com/office/powerpoint/2010/main" val="185606325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467916" y="2469624"/>
            <a:ext cx="5915025" cy="4120620"/>
          </a:xfrm>
        </p:spPr>
        <p:txBody>
          <a:bodyPr anchor="b"/>
          <a:lstStyle>
            <a:lvl1pPr>
              <a:defRPr sz="4500"/>
            </a:lvl1pPr>
          </a:lstStyle>
          <a:p>
            <a:r>
              <a:rPr lang="en-GB"/>
              <a:t>Click to edit Master title style</a:t>
            </a:r>
            <a:endParaRPr lang="en-US" dirty="0"/>
          </a:p>
        </p:txBody>
      </p:sp>
      <p:sp>
        <p:nvSpPr>
          <p:cNvPr id="3" name="Text Placeholder 2"/>
          <p:cNvSpPr>
            <a:spLocks noGrp="1"/>
          </p:cNvSpPr>
          <p:nvPr>
            <p:ph type="body" idx="1"/>
          </p:nvPr>
        </p:nvSpPr>
        <p:spPr>
          <a:xfrm>
            <a:off x="467916" y="6629226"/>
            <a:ext cx="5915025" cy="2166937"/>
          </a:xfrm>
        </p:spPr>
        <p:txBody>
          <a:bodyPr/>
          <a:lstStyle>
            <a:lvl1pPr marL="0" indent="0">
              <a:buNone/>
              <a:defRPr sz="1800">
                <a:solidFill>
                  <a:schemeClr val="tx1"/>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GB"/>
              <a:t>Click to edit Master text styles</a:t>
            </a:r>
          </a:p>
        </p:txBody>
      </p:sp>
      <p:sp>
        <p:nvSpPr>
          <p:cNvPr id="4" name="Date Placeholder 3"/>
          <p:cNvSpPr>
            <a:spLocks noGrp="1"/>
          </p:cNvSpPr>
          <p:nvPr>
            <p:ph type="dt" sz="half" idx="10"/>
          </p:nvPr>
        </p:nvSpPr>
        <p:spPr/>
        <p:txBody>
          <a:bodyPr/>
          <a:lstStyle/>
          <a:p>
            <a:fld id="{65201B88-E07E-FF42-BF97-3978ED562A37}" type="datetimeFigureOut">
              <a:rPr lang="en-GB" smtClean="0"/>
              <a:t>30/04/2025</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E89445D4-2D4A-4844-A1C1-31B56C412CBA}" type="slidenum">
              <a:rPr lang="en-GB" smtClean="0"/>
              <a:t>‹#›</a:t>
            </a:fld>
            <a:endParaRPr lang="en-GB"/>
          </a:p>
        </p:txBody>
      </p:sp>
    </p:spTree>
    <p:extLst>
      <p:ext uri="{BB962C8B-B14F-4D97-AF65-F5344CB8AC3E}">
        <p14:creationId xmlns:p14="http://schemas.microsoft.com/office/powerpoint/2010/main" val="252248353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Content Placeholder 2"/>
          <p:cNvSpPr>
            <a:spLocks noGrp="1"/>
          </p:cNvSpPr>
          <p:nvPr>
            <p:ph sz="half" idx="1"/>
          </p:nvPr>
        </p:nvSpPr>
        <p:spPr>
          <a:xfrm>
            <a:off x="471488" y="2637014"/>
            <a:ext cx="2914650" cy="6285266"/>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Content Placeholder 3"/>
          <p:cNvSpPr>
            <a:spLocks noGrp="1"/>
          </p:cNvSpPr>
          <p:nvPr>
            <p:ph sz="half" idx="2"/>
          </p:nvPr>
        </p:nvSpPr>
        <p:spPr>
          <a:xfrm>
            <a:off x="3471863" y="2637014"/>
            <a:ext cx="2914650" cy="6285266"/>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5" name="Date Placeholder 4"/>
          <p:cNvSpPr>
            <a:spLocks noGrp="1"/>
          </p:cNvSpPr>
          <p:nvPr>
            <p:ph type="dt" sz="half" idx="10"/>
          </p:nvPr>
        </p:nvSpPr>
        <p:spPr/>
        <p:txBody>
          <a:bodyPr/>
          <a:lstStyle/>
          <a:p>
            <a:fld id="{65201B88-E07E-FF42-BF97-3978ED562A37}" type="datetimeFigureOut">
              <a:rPr lang="en-GB" smtClean="0"/>
              <a:t>30/04/2025</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E89445D4-2D4A-4844-A1C1-31B56C412CBA}" type="slidenum">
              <a:rPr lang="en-GB" smtClean="0"/>
              <a:t>‹#›</a:t>
            </a:fld>
            <a:endParaRPr lang="en-GB"/>
          </a:p>
        </p:txBody>
      </p:sp>
    </p:spTree>
    <p:extLst>
      <p:ext uri="{BB962C8B-B14F-4D97-AF65-F5344CB8AC3E}">
        <p14:creationId xmlns:p14="http://schemas.microsoft.com/office/powerpoint/2010/main" val="408245408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72381" y="527405"/>
            <a:ext cx="5915025" cy="1914702"/>
          </a:xfrm>
        </p:spPr>
        <p:txBody>
          <a:bodyPr/>
          <a:lstStyle/>
          <a:p>
            <a:r>
              <a:rPr lang="en-GB"/>
              <a:t>Click to edit Master title style</a:t>
            </a:r>
            <a:endParaRPr lang="en-US" dirty="0"/>
          </a:p>
        </p:txBody>
      </p:sp>
      <p:sp>
        <p:nvSpPr>
          <p:cNvPr id="3" name="Text Placeholder 2"/>
          <p:cNvSpPr>
            <a:spLocks noGrp="1"/>
          </p:cNvSpPr>
          <p:nvPr>
            <p:ph type="body" idx="1"/>
          </p:nvPr>
        </p:nvSpPr>
        <p:spPr>
          <a:xfrm>
            <a:off x="472381" y="2428347"/>
            <a:ext cx="2901255" cy="1190095"/>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GB"/>
              <a:t>Click to edit Master text styles</a:t>
            </a:r>
          </a:p>
        </p:txBody>
      </p:sp>
      <p:sp>
        <p:nvSpPr>
          <p:cNvPr id="4" name="Content Placeholder 3"/>
          <p:cNvSpPr>
            <a:spLocks noGrp="1"/>
          </p:cNvSpPr>
          <p:nvPr>
            <p:ph sz="half" idx="2"/>
          </p:nvPr>
        </p:nvSpPr>
        <p:spPr>
          <a:xfrm>
            <a:off x="472381" y="3618442"/>
            <a:ext cx="2901255" cy="5322183"/>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5" name="Text Placeholder 4"/>
          <p:cNvSpPr>
            <a:spLocks noGrp="1"/>
          </p:cNvSpPr>
          <p:nvPr>
            <p:ph type="body" sz="quarter" idx="3"/>
          </p:nvPr>
        </p:nvSpPr>
        <p:spPr>
          <a:xfrm>
            <a:off x="3471863" y="2428347"/>
            <a:ext cx="2915543" cy="1190095"/>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GB"/>
              <a:t>Click to edit Master text styles</a:t>
            </a:r>
          </a:p>
        </p:txBody>
      </p:sp>
      <p:sp>
        <p:nvSpPr>
          <p:cNvPr id="6" name="Content Placeholder 5"/>
          <p:cNvSpPr>
            <a:spLocks noGrp="1"/>
          </p:cNvSpPr>
          <p:nvPr>
            <p:ph sz="quarter" idx="4"/>
          </p:nvPr>
        </p:nvSpPr>
        <p:spPr>
          <a:xfrm>
            <a:off x="3471863" y="3618442"/>
            <a:ext cx="2915543" cy="5322183"/>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7" name="Date Placeholder 6"/>
          <p:cNvSpPr>
            <a:spLocks noGrp="1"/>
          </p:cNvSpPr>
          <p:nvPr>
            <p:ph type="dt" sz="half" idx="10"/>
          </p:nvPr>
        </p:nvSpPr>
        <p:spPr/>
        <p:txBody>
          <a:bodyPr/>
          <a:lstStyle/>
          <a:p>
            <a:fld id="{65201B88-E07E-FF42-BF97-3978ED562A37}" type="datetimeFigureOut">
              <a:rPr lang="en-GB" smtClean="0"/>
              <a:t>30/04/2025</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E89445D4-2D4A-4844-A1C1-31B56C412CBA}" type="slidenum">
              <a:rPr lang="en-GB" smtClean="0"/>
              <a:t>‹#›</a:t>
            </a:fld>
            <a:endParaRPr lang="en-GB"/>
          </a:p>
        </p:txBody>
      </p:sp>
    </p:spTree>
    <p:extLst>
      <p:ext uri="{BB962C8B-B14F-4D97-AF65-F5344CB8AC3E}">
        <p14:creationId xmlns:p14="http://schemas.microsoft.com/office/powerpoint/2010/main" val="377360595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Date Placeholder 2"/>
          <p:cNvSpPr>
            <a:spLocks noGrp="1"/>
          </p:cNvSpPr>
          <p:nvPr>
            <p:ph type="dt" sz="half" idx="10"/>
          </p:nvPr>
        </p:nvSpPr>
        <p:spPr/>
        <p:txBody>
          <a:bodyPr/>
          <a:lstStyle/>
          <a:p>
            <a:fld id="{65201B88-E07E-FF42-BF97-3978ED562A37}" type="datetimeFigureOut">
              <a:rPr lang="en-GB" smtClean="0"/>
              <a:t>30/04/2025</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E89445D4-2D4A-4844-A1C1-31B56C412CBA}" type="slidenum">
              <a:rPr lang="en-GB" smtClean="0"/>
              <a:t>‹#›</a:t>
            </a:fld>
            <a:endParaRPr lang="en-GB"/>
          </a:p>
        </p:txBody>
      </p:sp>
    </p:spTree>
    <p:extLst>
      <p:ext uri="{BB962C8B-B14F-4D97-AF65-F5344CB8AC3E}">
        <p14:creationId xmlns:p14="http://schemas.microsoft.com/office/powerpoint/2010/main" val="114978833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5201B88-E07E-FF42-BF97-3978ED562A37}" type="datetimeFigureOut">
              <a:rPr lang="en-GB" smtClean="0"/>
              <a:t>30/04/2025</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E89445D4-2D4A-4844-A1C1-31B56C412CBA}" type="slidenum">
              <a:rPr lang="en-GB" smtClean="0"/>
              <a:t>‹#›</a:t>
            </a:fld>
            <a:endParaRPr lang="en-GB"/>
          </a:p>
        </p:txBody>
      </p:sp>
    </p:spTree>
    <p:extLst>
      <p:ext uri="{BB962C8B-B14F-4D97-AF65-F5344CB8AC3E}">
        <p14:creationId xmlns:p14="http://schemas.microsoft.com/office/powerpoint/2010/main" val="265056480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72381" y="660400"/>
            <a:ext cx="2211884" cy="2311400"/>
          </a:xfrm>
        </p:spPr>
        <p:txBody>
          <a:bodyPr anchor="b"/>
          <a:lstStyle>
            <a:lvl1pPr>
              <a:defRPr sz="2400"/>
            </a:lvl1pPr>
          </a:lstStyle>
          <a:p>
            <a:r>
              <a:rPr lang="en-GB"/>
              <a:t>Click to edit Master title style</a:t>
            </a:r>
            <a:endParaRPr lang="en-US" dirty="0"/>
          </a:p>
        </p:txBody>
      </p:sp>
      <p:sp>
        <p:nvSpPr>
          <p:cNvPr id="3" name="Content Placeholder 2"/>
          <p:cNvSpPr>
            <a:spLocks noGrp="1"/>
          </p:cNvSpPr>
          <p:nvPr>
            <p:ph idx="1"/>
          </p:nvPr>
        </p:nvSpPr>
        <p:spPr>
          <a:xfrm>
            <a:off x="2915543" y="1426283"/>
            <a:ext cx="3471863" cy="7039681"/>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Text Placeholder 3"/>
          <p:cNvSpPr>
            <a:spLocks noGrp="1"/>
          </p:cNvSpPr>
          <p:nvPr>
            <p:ph type="body" sz="half" idx="2"/>
          </p:nvPr>
        </p:nvSpPr>
        <p:spPr>
          <a:xfrm>
            <a:off x="472381" y="2971800"/>
            <a:ext cx="2211884" cy="5505627"/>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GB"/>
              <a:t>Click to edit Master text styles</a:t>
            </a:r>
          </a:p>
        </p:txBody>
      </p:sp>
      <p:sp>
        <p:nvSpPr>
          <p:cNvPr id="5" name="Date Placeholder 4"/>
          <p:cNvSpPr>
            <a:spLocks noGrp="1"/>
          </p:cNvSpPr>
          <p:nvPr>
            <p:ph type="dt" sz="half" idx="10"/>
          </p:nvPr>
        </p:nvSpPr>
        <p:spPr/>
        <p:txBody>
          <a:bodyPr/>
          <a:lstStyle/>
          <a:p>
            <a:fld id="{65201B88-E07E-FF42-BF97-3978ED562A37}" type="datetimeFigureOut">
              <a:rPr lang="en-GB" smtClean="0"/>
              <a:t>30/04/2025</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E89445D4-2D4A-4844-A1C1-31B56C412CBA}" type="slidenum">
              <a:rPr lang="en-GB" smtClean="0"/>
              <a:t>‹#›</a:t>
            </a:fld>
            <a:endParaRPr lang="en-GB"/>
          </a:p>
        </p:txBody>
      </p:sp>
    </p:spTree>
    <p:extLst>
      <p:ext uri="{BB962C8B-B14F-4D97-AF65-F5344CB8AC3E}">
        <p14:creationId xmlns:p14="http://schemas.microsoft.com/office/powerpoint/2010/main" val="363387167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72381" y="660400"/>
            <a:ext cx="2211884" cy="2311400"/>
          </a:xfrm>
        </p:spPr>
        <p:txBody>
          <a:bodyPr anchor="b"/>
          <a:lstStyle>
            <a:lvl1pPr>
              <a:defRPr sz="2400"/>
            </a:lvl1pPr>
          </a:lstStyle>
          <a:p>
            <a:r>
              <a:rPr lang="en-GB"/>
              <a:t>Click to edit Master title style</a:t>
            </a:r>
            <a:endParaRPr lang="en-US" dirty="0"/>
          </a:p>
        </p:txBody>
      </p:sp>
      <p:sp>
        <p:nvSpPr>
          <p:cNvPr id="3" name="Picture Placeholder 2"/>
          <p:cNvSpPr>
            <a:spLocks noGrp="1" noChangeAspect="1"/>
          </p:cNvSpPr>
          <p:nvPr>
            <p:ph type="pic" idx="1"/>
          </p:nvPr>
        </p:nvSpPr>
        <p:spPr>
          <a:xfrm>
            <a:off x="2915543" y="1426283"/>
            <a:ext cx="3471863" cy="7039681"/>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GB"/>
              <a:t>Click icon to add picture</a:t>
            </a:r>
            <a:endParaRPr lang="en-US" dirty="0"/>
          </a:p>
        </p:txBody>
      </p:sp>
      <p:sp>
        <p:nvSpPr>
          <p:cNvPr id="4" name="Text Placeholder 3"/>
          <p:cNvSpPr>
            <a:spLocks noGrp="1"/>
          </p:cNvSpPr>
          <p:nvPr>
            <p:ph type="body" sz="half" idx="2"/>
          </p:nvPr>
        </p:nvSpPr>
        <p:spPr>
          <a:xfrm>
            <a:off x="472381" y="2971800"/>
            <a:ext cx="2211884" cy="5505627"/>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GB"/>
              <a:t>Click to edit Master text styles</a:t>
            </a:r>
          </a:p>
        </p:txBody>
      </p:sp>
      <p:sp>
        <p:nvSpPr>
          <p:cNvPr id="5" name="Date Placeholder 4"/>
          <p:cNvSpPr>
            <a:spLocks noGrp="1"/>
          </p:cNvSpPr>
          <p:nvPr>
            <p:ph type="dt" sz="half" idx="10"/>
          </p:nvPr>
        </p:nvSpPr>
        <p:spPr/>
        <p:txBody>
          <a:bodyPr/>
          <a:lstStyle/>
          <a:p>
            <a:fld id="{65201B88-E07E-FF42-BF97-3978ED562A37}" type="datetimeFigureOut">
              <a:rPr lang="en-GB" smtClean="0"/>
              <a:t>30/04/2025</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E89445D4-2D4A-4844-A1C1-31B56C412CBA}" type="slidenum">
              <a:rPr lang="en-GB" smtClean="0"/>
              <a:t>‹#›</a:t>
            </a:fld>
            <a:endParaRPr lang="en-GB"/>
          </a:p>
        </p:txBody>
      </p:sp>
    </p:spTree>
    <p:extLst>
      <p:ext uri="{BB962C8B-B14F-4D97-AF65-F5344CB8AC3E}">
        <p14:creationId xmlns:p14="http://schemas.microsoft.com/office/powerpoint/2010/main" val="326850065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71488" y="527405"/>
            <a:ext cx="5915025" cy="1914702"/>
          </a:xfrm>
          <a:prstGeom prst="rect">
            <a:avLst/>
          </a:prstGeom>
        </p:spPr>
        <p:txBody>
          <a:bodyPr vert="horz" lIns="91440" tIns="45720" rIns="91440" bIns="45720" rtlCol="0" anchor="ctr">
            <a:normAutofit/>
          </a:bodyPr>
          <a:lstStyle/>
          <a:p>
            <a:r>
              <a:rPr lang="en-GB"/>
              <a:t>Click to edit Master title style</a:t>
            </a:r>
            <a:endParaRPr lang="en-US" dirty="0"/>
          </a:p>
        </p:txBody>
      </p:sp>
      <p:sp>
        <p:nvSpPr>
          <p:cNvPr id="3" name="Text Placeholder 2"/>
          <p:cNvSpPr>
            <a:spLocks noGrp="1"/>
          </p:cNvSpPr>
          <p:nvPr>
            <p:ph type="body" idx="1"/>
          </p:nvPr>
        </p:nvSpPr>
        <p:spPr>
          <a:xfrm>
            <a:off x="471488" y="2637014"/>
            <a:ext cx="5915025" cy="6285266"/>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2"/>
          </p:nvPr>
        </p:nvSpPr>
        <p:spPr>
          <a:xfrm>
            <a:off x="471488" y="9181397"/>
            <a:ext cx="1543050" cy="527403"/>
          </a:xfrm>
          <a:prstGeom prst="rect">
            <a:avLst/>
          </a:prstGeom>
        </p:spPr>
        <p:txBody>
          <a:bodyPr vert="horz" lIns="91440" tIns="45720" rIns="91440" bIns="45720" rtlCol="0" anchor="ctr"/>
          <a:lstStyle>
            <a:lvl1pPr algn="l">
              <a:defRPr sz="900">
                <a:solidFill>
                  <a:schemeClr val="tx1">
                    <a:tint val="75000"/>
                  </a:schemeClr>
                </a:solidFill>
              </a:defRPr>
            </a:lvl1pPr>
          </a:lstStyle>
          <a:p>
            <a:fld id="{65201B88-E07E-FF42-BF97-3978ED562A37}" type="datetimeFigureOut">
              <a:rPr lang="en-GB" smtClean="0"/>
              <a:t>30/04/2025</a:t>
            </a:fld>
            <a:endParaRPr lang="en-GB"/>
          </a:p>
        </p:txBody>
      </p:sp>
      <p:sp>
        <p:nvSpPr>
          <p:cNvPr id="5" name="Footer Placeholder 4"/>
          <p:cNvSpPr>
            <a:spLocks noGrp="1"/>
          </p:cNvSpPr>
          <p:nvPr>
            <p:ph type="ftr" sz="quarter" idx="3"/>
          </p:nvPr>
        </p:nvSpPr>
        <p:spPr>
          <a:xfrm>
            <a:off x="2271713" y="9181397"/>
            <a:ext cx="2314575" cy="527403"/>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4843463" y="9181397"/>
            <a:ext cx="1543050" cy="527403"/>
          </a:xfrm>
          <a:prstGeom prst="rect">
            <a:avLst/>
          </a:prstGeom>
        </p:spPr>
        <p:txBody>
          <a:bodyPr vert="horz" lIns="91440" tIns="45720" rIns="91440" bIns="45720" rtlCol="0" anchor="ctr"/>
          <a:lstStyle>
            <a:lvl1pPr algn="r">
              <a:defRPr sz="900">
                <a:solidFill>
                  <a:schemeClr val="tx1">
                    <a:tint val="75000"/>
                  </a:schemeClr>
                </a:solidFill>
              </a:defRPr>
            </a:lvl1pPr>
          </a:lstStyle>
          <a:p>
            <a:fld id="{E89445D4-2D4A-4844-A1C1-31B56C412CBA}" type="slidenum">
              <a:rPr lang="en-GB" smtClean="0"/>
              <a:t>‹#›</a:t>
            </a:fld>
            <a:endParaRPr lang="en-GB"/>
          </a:p>
        </p:txBody>
      </p:sp>
    </p:spTree>
    <p:extLst>
      <p:ext uri="{BB962C8B-B14F-4D97-AF65-F5344CB8AC3E}">
        <p14:creationId xmlns:p14="http://schemas.microsoft.com/office/powerpoint/2010/main" val="25229843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8" Type="http://schemas.openxmlformats.org/officeDocument/2006/relationships/image" Target="../media/image11.png"/><Relationship Id="rId13" Type="http://schemas.openxmlformats.org/officeDocument/2006/relationships/image" Target="../media/image16.tiff"/><Relationship Id="rId3" Type="http://schemas.openxmlformats.org/officeDocument/2006/relationships/image" Target="../media/image6.tiff"/><Relationship Id="rId7" Type="http://schemas.openxmlformats.org/officeDocument/2006/relationships/image" Target="../media/image10.png"/><Relationship Id="rId12" Type="http://schemas.openxmlformats.org/officeDocument/2006/relationships/image" Target="../media/image15.tiff"/><Relationship Id="rId2" Type="http://schemas.openxmlformats.org/officeDocument/2006/relationships/image" Target="../media/image5.tiff"/><Relationship Id="rId1" Type="http://schemas.openxmlformats.org/officeDocument/2006/relationships/slideLayout" Target="../slideLayouts/slideLayout2.xml"/><Relationship Id="rId6" Type="http://schemas.openxmlformats.org/officeDocument/2006/relationships/image" Target="../media/image9.png"/><Relationship Id="rId11" Type="http://schemas.openxmlformats.org/officeDocument/2006/relationships/image" Target="../media/image14.tiff"/><Relationship Id="rId5" Type="http://schemas.openxmlformats.org/officeDocument/2006/relationships/image" Target="../media/image8.tiff"/><Relationship Id="rId10" Type="http://schemas.openxmlformats.org/officeDocument/2006/relationships/image" Target="../media/image13.tiff"/><Relationship Id="rId4" Type="http://schemas.openxmlformats.org/officeDocument/2006/relationships/image" Target="../media/image7.tiff"/><Relationship Id="rId9" Type="http://schemas.openxmlformats.org/officeDocument/2006/relationships/image" Target="../media/image12.tiff"/></Relationships>
</file>

<file path=ppt/slides/_rels/slide27.xml.rels><?xml version="1.0" encoding="UTF-8" standalone="yes"?>
<Relationships xmlns="http://schemas.openxmlformats.org/package/2006/relationships"><Relationship Id="rId3" Type="http://schemas.openxmlformats.org/officeDocument/2006/relationships/comments" Target="../comments/comment1.xml"/><Relationship Id="rId2" Type="http://schemas.openxmlformats.org/officeDocument/2006/relationships/image" Target="../media/image17.tiff"/><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tiff"/><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Logo&#10;&#10;Description automatically generated">
            <a:extLst>
              <a:ext uri="{FF2B5EF4-FFF2-40B4-BE49-F238E27FC236}">
                <a16:creationId xmlns:a16="http://schemas.microsoft.com/office/drawing/2014/main" id="{4E48AA0D-D68F-684E-B050-6D0F93C9D1E9}"/>
              </a:ext>
            </a:extLst>
          </p:cNvPr>
          <p:cNvPicPr>
            <a:picLocks noChangeAspect="1"/>
          </p:cNvPicPr>
          <p:nvPr/>
        </p:nvPicPr>
        <p:blipFill>
          <a:blip r:embed="rId2"/>
          <a:stretch>
            <a:fillRect/>
          </a:stretch>
        </p:blipFill>
        <p:spPr>
          <a:xfrm>
            <a:off x="2701859" y="8167124"/>
            <a:ext cx="1558455" cy="1188518"/>
          </a:xfrm>
          <a:prstGeom prst="rect">
            <a:avLst/>
          </a:prstGeom>
        </p:spPr>
      </p:pic>
      <p:sp>
        <p:nvSpPr>
          <p:cNvPr id="2" name="TextBox 1">
            <a:extLst>
              <a:ext uri="{FF2B5EF4-FFF2-40B4-BE49-F238E27FC236}">
                <a16:creationId xmlns:a16="http://schemas.microsoft.com/office/drawing/2014/main" id="{C0E5830B-961B-3744-9B60-3AFD1185BE77}"/>
              </a:ext>
            </a:extLst>
          </p:cNvPr>
          <p:cNvSpPr txBox="1"/>
          <p:nvPr/>
        </p:nvSpPr>
        <p:spPr>
          <a:xfrm>
            <a:off x="2597679" y="9457455"/>
            <a:ext cx="1662635" cy="241476"/>
          </a:xfrm>
          <a:prstGeom prst="rect">
            <a:avLst/>
          </a:prstGeom>
          <a:noFill/>
        </p:spPr>
        <p:txBody>
          <a:bodyPr wrap="none" rtlCol="0">
            <a:spAutoFit/>
          </a:bodyPr>
          <a:lstStyle/>
          <a:p>
            <a:r>
              <a:rPr lang="en-US" sz="969" dirty="0">
                <a:solidFill>
                  <a:schemeClr val="bg2">
                    <a:lumMod val="50000"/>
                  </a:schemeClr>
                </a:solidFill>
                <a:latin typeface="Gill Sans MT" panose="020B0502020104020203" pitchFamily="34" charset="77"/>
              </a:rPr>
              <a:t>© Vocabulary Ninja Ltd 2025</a:t>
            </a:r>
          </a:p>
        </p:txBody>
      </p:sp>
      <p:sp>
        <p:nvSpPr>
          <p:cNvPr id="7" name="TextBox 6">
            <a:extLst>
              <a:ext uri="{FF2B5EF4-FFF2-40B4-BE49-F238E27FC236}">
                <a16:creationId xmlns:a16="http://schemas.microsoft.com/office/drawing/2014/main" id="{F46D1F9C-54ED-6BDE-C659-372CCC11D397}"/>
              </a:ext>
            </a:extLst>
          </p:cNvPr>
          <p:cNvSpPr txBox="1"/>
          <p:nvPr/>
        </p:nvSpPr>
        <p:spPr>
          <a:xfrm>
            <a:off x="285306" y="5756156"/>
            <a:ext cx="6287365" cy="2985433"/>
          </a:xfrm>
          <a:prstGeom prst="rect">
            <a:avLst/>
          </a:prstGeom>
          <a:noFill/>
        </p:spPr>
        <p:txBody>
          <a:bodyPr wrap="square" rtlCol="0">
            <a:spAutoFit/>
          </a:bodyPr>
          <a:lstStyle/>
          <a:p>
            <a:pPr algn="ctr"/>
            <a:r>
              <a:rPr lang="en-US" sz="4000" b="1" u="sng" dirty="0">
                <a:latin typeface="Gill Sans SemiBold" panose="020B0502020104020203" pitchFamily="34" charset="-79"/>
                <a:ea typeface="Hiragino Kaku Gothic Std W8" panose="020B0800000000000000" pitchFamily="34" charset="-128"/>
                <a:cs typeface="Gill Sans SemiBold" panose="020B0502020104020203" pitchFamily="34" charset="-79"/>
              </a:rPr>
              <a:t>Spelling Rule:</a:t>
            </a:r>
          </a:p>
          <a:p>
            <a:pPr algn="ctr"/>
            <a:endParaRPr lang="en-US" sz="3600" b="1" dirty="0">
              <a:latin typeface="Gill Sans SemiBold" panose="020B0502020104020203" pitchFamily="34" charset="-79"/>
              <a:ea typeface="Hiragino Kaku Gothic Std W8" panose="020B0800000000000000" pitchFamily="34" charset="-128"/>
              <a:cs typeface="Gill Sans SemiBold" panose="020B0502020104020203" pitchFamily="34" charset="-79"/>
            </a:endParaRPr>
          </a:p>
          <a:p>
            <a:pPr algn="ctr"/>
            <a:r>
              <a:rPr lang="en-US" sz="3600" b="1" dirty="0">
                <a:latin typeface="Gill Sans SemiBold" panose="020B0502020104020203" pitchFamily="34" charset="-79"/>
                <a:ea typeface="Hiragino Kaku Gothic Std W8" panose="020B0800000000000000" pitchFamily="34" charset="-128"/>
                <a:cs typeface="Gill Sans SemiBold" panose="020B0502020104020203" pitchFamily="34" charset="-79"/>
              </a:rPr>
              <a:t>Adding –es to nouns and verbs ending in –y </a:t>
            </a:r>
          </a:p>
          <a:p>
            <a:pPr algn="ctr"/>
            <a:endParaRPr lang="en-US" sz="4000" b="1" dirty="0">
              <a:latin typeface="Gill Sans SemiBold" panose="020B0502020104020203" pitchFamily="34" charset="-79"/>
              <a:ea typeface="Hiragino Kaku Gothic Std W8" panose="020B0800000000000000" pitchFamily="34" charset="-128"/>
              <a:cs typeface="Gill Sans SemiBold" panose="020B0502020104020203" pitchFamily="34" charset="-79"/>
            </a:endParaRPr>
          </a:p>
        </p:txBody>
      </p:sp>
      <p:pic>
        <p:nvPicPr>
          <p:cNvPr id="11" name="Picture 10">
            <a:extLst>
              <a:ext uri="{FF2B5EF4-FFF2-40B4-BE49-F238E27FC236}">
                <a16:creationId xmlns:a16="http://schemas.microsoft.com/office/drawing/2014/main" id="{EEC52904-C97C-6F7B-0C73-7459492BFB69}"/>
              </a:ext>
            </a:extLst>
          </p:cNvPr>
          <p:cNvPicPr>
            <a:picLocks noChangeAspect="1"/>
          </p:cNvPicPr>
          <p:nvPr/>
        </p:nvPicPr>
        <p:blipFill>
          <a:blip r:embed="rId3"/>
          <a:stretch>
            <a:fillRect/>
          </a:stretch>
        </p:blipFill>
        <p:spPr>
          <a:xfrm>
            <a:off x="0" y="-81188"/>
            <a:ext cx="6858000" cy="3857625"/>
          </a:xfrm>
          <a:prstGeom prst="rect">
            <a:avLst/>
          </a:prstGeom>
        </p:spPr>
      </p:pic>
      <p:sp>
        <p:nvSpPr>
          <p:cNvPr id="4" name="Rectangle 3">
            <a:extLst>
              <a:ext uri="{FF2B5EF4-FFF2-40B4-BE49-F238E27FC236}">
                <a16:creationId xmlns:a16="http://schemas.microsoft.com/office/drawing/2014/main" id="{FB53D960-1D9A-A550-71E9-8AC37C0CD48F}"/>
              </a:ext>
            </a:extLst>
          </p:cNvPr>
          <p:cNvSpPr/>
          <p:nvPr/>
        </p:nvSpPr>
        <p:spPr>
          <a:xfrm>
            <a:off x="-1" y="3441136"/>
            <a:ext cx="6858001" cy="1598003"/>
          </a:xfrm>
          <a:prstGeom prst="rect">
            <a:avLst/>
          </a:prstGeom>
          <a:solidFill>
            <a:srgbClr val="00B0F0"/>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46"/>
          </a:p>
        </p:txBody>
      </p:sp>
      <p:sp>
        <p:nvSpPr>
          <p:cNvPr id="5" name="TextBox 4">
            <a:extLst>
              <a:ext uri="{FF2B5EF4-FFF2-40B4-BE49-F238E27FC236}">
                <a16:creationId xmlns:a16="http://schemas.microsoft.com/office/drawing/2014/main" id="{AB9E19ED-5353-D348-CD2E-F47667CD55A5}"/>
              </a:ext>
            </a:extLst>
          </p:cNvPr>
          <p:cNvSpPr txBox="1"/>
          <p:nvPr/>
        </p:nvSpPr>
        <p:spPr>
          <a:xfrm>
            <a:off x="0" y="3529854"/>
            <a:ext cx="6858000" cy="1384995"/>
          </a:xfrm>
          <a:prstGeom prst="rect">
            <a:avLst/>
          </a:prstGeom>
          <a:noFill/>
        </p:spPr>
        <p:txBody>
          <a:bodyPr wrap="square" rtlCol="0">
            <a:spAutoFit/>
          </a:bodyPr>
          <a:lstStyle/>
          <a:p>
            <a:pPr algn="ctr"/>
            <a:r>
              <a:rPr lang="en-US" sz="4000" b="1" dirty="0">
                <a:ln>
                  <a:solidFill>
                    <a:sysClr val="windowText" lastClr="000000"/>
                  </a:solidFill>
                </a:ln>
                <a:solidFill>
                  <a:schemeClr val="bg1"/>
                </a:solidFill>
                <a:latin typeface="Gill Sans SemiBold" panose="020B0502020104020203" pitchFamily="34" charset="-79"/>
                <a:ea typeface="Hiragino Kaku Gothic Std W8" panose="020B0800000000000000" pitchFamily="34" charset="-128"/>
                <a:cs typeface="Gill Sans SemiBold" panose="020B0502020104020203" pitchFamily="34" charset="-79"/>
              </a:rPr>
              <a:t>Year 2 -</a:t>
            </a:r>
            <a:r>
              <a:rPr lang="en-US" sz="4400" b="1" dirty="0">
                <a:ln>
                  <a:solidFill>
                    <a:sysClr val="windowText" lastClr="000000"/>
                  </a:solidFill>
                </a:ln>
                <a:solidFill>
                  <a:schemeClr val="bg1"/>
                </a:solidFill>
                <a:latin typeface="Gill Sans SemiBold" panose="020B0502020104020203" pitchFamily="34" charset="-79"/>
                <a:ea typeface="Hiragino Kaku Gothic Std W8" panose="020B0800000000000000" pitchFamily="34" charset="-128"/>
                <a:cs typeface="Gill Sans SemiBold" panose="020B0502020104020203" pitchFamily="34" charset="-79"/>
              </a:rPr>
              <a:t> </a:t>
            </a:r>
            <a:r>
              <a:rPr lang="en-US" sz="4000" b="1" dirty="0">
                <a:ln>
                  <a:solidFill>
                    <a:sysClr val="windowText" lastClr="000000"/>
                  </a:solidFill>
                </a:ln>
                <a:solidFill>
                  <a:schemeClr val="bg1"/>
                </a:solidFill>
                <a:latin typeface="Gill Sans SemiBold" panose="020B0502020104020203" pitchFamily="34" charset="-79"/>
                <a:ea typeface="Hiragino Kaku Gothic Std W8" panose="020B0800000000000000" pitchFamily="34" charset="-128"/>
                <a:cs typeface="Gill Sans SemiBold" panose="020B0502020104020203" pitchFamily="34" charset="-79"/>
              </a:rPr>
              <a:t>Spring 2 – Week 3</a:t>
            </a:r>
          </a:p>
          <a:p>
            <a:pPr algn="ctr"/>
            <a:r>
              <a:rPr lang="en-US" sz="4000" b="1" dirty="0">
                <a:ln>
                  <a:solidFill>
                    <a:sysClr val="windowText" lastClr="000000"/>
                  </a:solidFill>
                </a:ln>
                <a:solidFill>
                  <a:schemeClr val="bg1"/>
                </a:solidFill>
                <a:latin typeface="Gill Sans SemiBold" panose="020B0502020104020203" pitchFamily="34" charset="-79"/>
                <a:ea typeface="Hiragino Kaku Gothic Std W8" panose="020B0800000000000000" pitchFamily="34" charset="-128"/>
                <a:cs typeface="Gill Sans SemiBold" panose="020B0502020104020203" pitchFamily="34" charset="-79"/>
              </a:rPr>
              <a:t>Resource Pack</a:t>
            </a:r>
          </a:p>
        </p:txBody>
      </p:sp>
    </p:spTree>
    <p:extLst>
      <p:ext uri="{BB962C8B-B14F-4D97-AF65-F5344CB8AC3E}">
        <p14:creationId xmlns:p14="http://schemas.microsoft.com/office/powerpoint/2010/main" val="178263963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8F48FF6-71D1-E54C-AB5E-54D6C5636114}"/>
              </a:ext>
            </a:extLst>
          </p:cNvPr>
          <p:cNvSpPr/>
          <p:nvPr/>
        </p:nvSpPr>
        <p:spPr>
          <a:xfrm>
            <a:off x="-87375" y="4480227"/>
            <a:ext cx="7032747" cy="1918114"/>
          </a:xfrm>
          <a:prstGeom prst="rect">
            <a:avLst/>
          </a:prstGeom>
          <a:solidFill>
            <a:srgbClr val="00B0F0"/>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46"/>
          </a:p>
        </p:txBody>
      </p:sp>
      <p:sp>
        <p:nvSpPr>
          <p:cNvPr id="19" name="TextBox 18">
            <a:extLst>
              <a:ext uri="{FF2B5EF4-FFF2-40B4-BE49-F238E27FC236}">
                <a16:creationId xmlns:a16="http://schemas.microsoft.com/office/drawing/2014/main" id="{69E6FC2B-ED9E-E241-9E53-13485ADF8768}"/>
              </a:ext>
            </a:extLst>
          </p:cNvPr>
          <p:cNvSpPr txBox="1"/>
          <p:nvPr/>
        </p:nvSpPr>
        <p:spPr>
          <a:xfrm>
            <a:off x="285317" y="4568945"/>
            <a:ext cx="6287365" cy="1754326"/>
          </a:xfrm>
          <a:prstGeom prst="rect">
            <a:avLst/>
          </a:prstGeom>
          <a:noFill/>
        </p:spPr>
        <p:txBody>
          <a:bodyPr wrap="square" rtlCol="0">
            <a:spAutoFit/>
          </a:bodyPr>
          <a:lstStyle/>
          <a:p>
            <a:pPr algn="ctr"/>
            <a:r>
              <a:rPr lang="en-US" sz="5400" b="1" dirty="0">
                <a:ln>
                  <a:solidFill>
                    <a:sysClr val="windowText" lastClr="000000"/>
                  </a:solidFill>
                </a:ln>
                <a:solidFill>
                  <a:schemeClr val="bg1"/>
                </a:solidFill>
                <a:latin typeface="Gill Sans SemiBold" panose="020B0502020104020203" pitchFamily="34" charset="-79"/>
                <a:ea typeface="Hiragino Kaku Gothic Std W8" panose="020B0800000000000000" pitchFamily="34" charset="-128"/>
                <a:cs typeface="Gill Sans SemiBold" panose="020B0502020104020203" pitchFamily="34" charset="-79"/>
              </a:rPr>
              <a:t>PRINTABLE CARDS</a:t>
            </a:r>
          </a:p>
        </p:txBody>
      </p:sp>
      <p:pic>
        <p:nvPicPr>
          <p:cNvPr id="3" name="Picture 2" descr="Logo&#10;&#10;Description automatically generated">
            <a:extLst>
              <a:ext uri="{FF2B5EF4-FFF2-40B4-BE49-F238E27FC236}">
                <a16:creationId xmlns:a16="http://schemas.microsoft.com/office/drawing/2014/main" id="{4E48AA0D-D68F-684E-B050-6D0F93C9D1E9}"/>
              </a:ext>
            </a:extLst>
          </p:cNvPr>
          <p:cNvPicPr>
            <a:picLocks noChangeAspect="1"/>
          </p:cNvPicPr>
          <p:nvPr/>
        </p:nvPicPr>
        <p:blipFill>
          <a:blip r:embed="rId2"/>
          <a:stretch>
            <a:fillRect/>
          </a:stretch>
        </p:blipFill>
        <p:spPr>
          <a:xfrm>
            <a:off x="2701859" y="8167124"/>
            <a:ext cx="1558455" cy="1188518"/>
          </a:xfrm>
          <a:prstGeom prst="rect">
            <a:avLst/>
          </a:prstGeom>
        </p:spPr>
      </p:pic>
      <p:sp>
        <p:nvSpPr>
          <p:cNvPr id="2" name="TextBox 1">
            <a:extLst>
              <a:ext uri="{FF2B5EF4-FFF2-40B4-BE49-F238E27FC236}">
                <a16:creationId xmlns:a16="http://schemas.microsoft.com/office/drawing/2014/main" id="{C0E5830B-961B-3744-9B60-3AFD1185BE77}"/>
              </a:ext>
            </a:extLst>
          </p:cNvPr>
          <p:cNvSpPr txBox="1"/>
          <p:nvPr/>
        </p:nvSpPr>
        <p:spPr>
          <a:xfrm>
            <a:off x="2597679" y="9457455"/>
            <a:ext cx="1662635" cy="241476"/>
          </a:xfrm>
          <a:prstGeom prst="rect">
            <a:avLst/>
          </a:prstGeom>
          <a:noFill/>
        </p:spPr>
        <p:txBody>
          <a:bodyPr wrap="none" rtlCol="0">
            <a:spAutoFit/>
          </a:bodyPr>
          <a:lstStyle/>
          <a:p>
            <a:r>
              <a:rPr lang="en-US" sz="969" dirty="0">
                <a:solidFill>
                  <a:schemeClr val="bg2">
                    <a:lumMod val="50000"/>
                  </a:schemeClr>
                </a:solidFill>
                <a:latin typeface="Gill Sans MT" panose="020B0502020104020203" pitchFamily="34" charset="77"/>
              </a:rPr>
              <a:t>© Vocabulary Ninja Ltd 2022</a:t>
            </a:r>
          </a:p>
        </p:txBody>
      </p:sp>
      <p:pic>
        <p:nvPicPr>
          <p:cNvPr id="11" name="Picture 10">
            <a:extLst>
              <a:ext uri="{FF2B5EF4-FFF2-40B4-BE49-F238E27FC236}">
                <a16:creationId xmlns:a16="http://schemas.microsoft.com/office/drawing/2014/main" id="{EEC52904-C97C-6F7B-0C73-7459492BFB69}"/>
              </a:ext>
            </a:extLst>
          </p:cNvPr>
          <p:cNvPicPr>
            <a:picLocks noChangeAspect="1"/>
          </p:cNvPicPr>
          <p:nvPr/>
        </p:nvPicPr>
        <p:blipFill>
          <a:blip r:embed="rId3"/>
          <a:stretch>
            <a:fillRect/>
          </a:stretch>
        </p:blipFill>
        <p:spPr>
          <a:xfrm>
            <a:off x="0" y="-81188"/>
            <a:ext cx="6858000" cy="3857625"/>
          </a:xfrm>
          <a:prstGeom prst="rect">
            <a:avLst/>
          </a:prstGeom>
        </p:spPr>
      </p:pic>
    </p:spTree>
    <p:extLst>
      <p:ext uri="{BB962C8B-B14F-4D97-AF65-F5344CB8AC3E}">
        <p14:creationId xmlns:p14="http://schemas.microsoft.com/office/powerpoint/2010/main" val="230576118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a:extLst>
              <a:ext uri="{FF2B5EF4-FFF2-40B4-BE49-F238E27FC236}">
                <a16:creationId xmlns:a16="http://schemas.microsoft.com/office/drawing/2014/main" id="{5DB943A7-4AF1-9A40-8F5A-C6C3DB38F5AD}"/>
              </a:ext>
            </a:extLst>
          </p:cNvPr>
          <p:cNvGraphicFramePr>
            <a:graphicFrameLocks noGrp="1"/>
          </p:cNvGraphicFramePr>
          <p:nvPr>
            <p:extLst>
              <p:ext uri="{D42A27DB-BD31-4B8C-83A1-F6EECF244321}">
                <p14:modId xmlns:p14="http://schemas.microsoft.com/office/powerpoint/2010/main" val="2803513802"/>
              </p:ext>
            </p:extLst>
          </p:nvPr>
        </p:nvGraphicFramePr>
        <p:xfrm>
          <a:off x="228599" y="208721"/>
          <a:ext cx="6410738" cy="9471990"/>
        </p:xfrm>
        <a:graphic>
          <a:graphicData uri="http://schemas.openxmlformats.org/drawingml/2006/table">
            <a:tbl>
              <a:tblPr firstRow="1" bandRow="1">
                <a:tableStyleId>{5940675A-B579-460E-94D1-54222C63F5DA}</a:tableStyleId>
              </a:tblPr>
              <a:tblGrid>
                <a:gridCol w="3205369">
                  <a:extLst>
                    <a:ext uri="{9D8B030D-6E8A-4147-A177-3AD203B41FA5}">
                      <a16:colId xmlns:a16="http://schemas.microsoft.com/office/drawing/2014/main" val="1569159384"/>
                    </a:ext>
                  </a:extLst>
                </a:gridCol>
                <a:gridCol w="3205369">
                  <a:extLst>
                    <a:ext uri="{9D8B030D-6E8A-4147-A177-3AD203B41FA5}">
                      <a16:colId xmlns:a16="http://schemas.microsoft.com/office/drawing/2014/main" val="4244934374"/>
                    </a:ext>
                  </a:extLst>
                </a:gridCol>
              </a:tblGrid>
              <a:tr h="1578665">
                <a:tc>
                  <a:txBody>
                    <a:bodyPr/>
                    <a:lstStyle/>
                    <a:p>
                      <a:pPr algn="ctr"/>
                      <a:r>
                        <a:rPr lang="en-GB" sz="4400" b="1" dirty="0">
                          <a:solidFill>
                            <a:srgbClr val="000000"/>
                          </a:solidFill>
                          <a:latin typeface="Gill Sans MT" panose="020B0502020104020203" pitchFamily="34" charset="0"/>
                        </a:rPr>
                        <a:t>fl</a:t>
                      </a:r>
                      <a:r>
                        <a:rPr lang="en-GB" sz="4400" b="1" dirty="0">
                          <a:solidFill>
                            <a:srgbClr val="00B050"/>
                          </a:solidFill>
                          <a:latin typeface="Gill Sans MT" panose="020B0502020104020203" pitchFamily="34" charset="0"/>
                        </a:rPr>
                        <a:t>i</a:t>
                      </a:r>
                      <a:r>
                        <a:rPr lang="en-GB" sz="4400" b="1" dirty="0">
                          <a:solidFill>
                            <a:srgbClr val="FF0000"/>
                          </a:solidFill>
                          <a:latin typeface="Gill Sans MT" panose="020B0502020104020203" pitchFamily="34" charset="0"/>
                        </a:rPr>
                        <a:t>es</a:t>
                      </a:r>
                    </a:p>
                  </a:txBody>
                  <a:tcPr anchor="ctr">
                    <a:lnL w="12700" cap="flat" cmpd="sng" algn="ctr">
                      <a:solidFill>
                        <a:schemeClr val="bg1">
                          <a:lumMod val="65000"/>
                        </a:schemeClr>
                      </a:solidFill>
                      <a:prstDash val="dash"/>
                      <a:round/>
                      <a:headEnd type="none" w="med" len="med"/>
                      <a:tailEnd type="none" w="med" len="med"/>
                    </a:lnL>
                    <a:lnR w="12700" cap="flat" cmpd="sng" algn="ctr">
                      <a:solidFill>
                        <a:schemeClr val="bg1">
                          <a:lumMod val="65000"/>
                        </a:schemeClr>
                      </a:solidFill>
                      <a:prstDash val="dash"/>
                      <a:round/>
                      <a:headEnd type="none" w="med" len="med"/>
                      <a:tailEnd type="none" w="med" len="med"/>
                    </a:lnR>
                    <a:lnT w="12700" cap="flat" cmpd="sng" algn="ctr">
                      <a:solidFill>
                        <a:schemeClr val="bg1">
                          <a:lumMod val="65000"/>
                        </a:schemeClr>
                      </a:solidFill>
                      <a:prstDash val="dash"/>
                      <a:round/>
                      <a:headEnd type="none" w="med" len="med"/>
                      <a:tailEnd type="none" w="med" len="med"/>
                    </a:lnT>
                    <a:lnB w="12700" cap="flat" cmpd="sng" algn="ctr">
                      <a:solidFill>
                        <a:schemeClr val="bg1">
                          <a:lumMod val="65000"/>
                        </a:schemeClr>
                      </a:solidFill>
                      <a:prstDash val="dash"/>
                      <a:round/>
                      <a:headEnd type="none" w="med" len="med"/>
                      <a:tailEnd type="none" w="med" len="med"/>
                    </a:lnB>
                    <a:lnTlToBr w="12700" cmpd="sng">
                      <a:noFill/>
                      <a:prstDash val="solid"/>
                    </a:lnTlToBr>
                    <a:lnBlToTr w="12700" cmpd="sng">
                      <a:noFill/>
                      <a:prstDash val="solid"/>
                    </a:lnBlToTr>
                  </a:tcPr>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US" sz="4400" b="1" dirty="0">
                          <a:latin typeface="Gill Sans MT" panose="020B0502020104020203" pitchFamily="34" charset="77"/>
                        </a:rPr>
                        <a:t>def</a:t>
                      </a:r>
                      <a:r>
                        <a:rPr lang="en-US" sz="4400" b="1" dirty="0">
                          <a:solidFill>
                            <a:srgbClr val="00B050"/>
                          </a:solidFill>
                          <a:latin typeface="Gill Sans MT" panose="020B0502020104020203" pitchFamily="34" charset="77"/>
                        </a:rPr>
                        <a:t>i</a:t>
                      </a:r>
                      <a:r>
                        <a:rPr lang="en-US" sz="4400" b="1" dirty="0">
                          <a:solidFill>
                            <a:srgbClr val="FF0000"/>
                          </a:solidFill>
                          <a:latin typeface="Gill Sans MT" panose="020B0502020104020203" pitchFamily="34" charset="77"/>
                        </a:rPr>
                        <a:t>es</a:t>
                      </a:r>
                      <a:endParaRPr lang="en-GB" sz="4400" b="1" dirty="0">
                        <a:solidFill>
                          <a:srgbClr val="FF0000"/>
                        </a:solidFill>
                        <a:latin typeface="Gill Sans MT" panose="020B0502020104020203" pitchFamily="34" charset="77"/>
                      </a:endParaRPr>
                    </a:p>
                  </a:txBody>
                  <a:tcPr anchor="ctr">
                    <a:lnL w="12700" cap="flat" cmpd="sng" algn="ctr">
                      <a:solidFill>
                        <a:schemeClr val="bg1">
                          <a:lumMod val="65000"/>
                        </a:schemeClr>
                      </a:solidFill>
                      <a:prstDash val="dash"/>
                      <a:round/>
                      <a:headEnd type="none" w="med" len="med"/>
                      <a:tailEnd type="none" w="med" len="med"/>
                    </a:lnL>
                    <a:lnR w="12700" cap="flat" cmpd="sng" algn="ctr">
                      <a:solidFill>
                        <a:schemeClr val="bg1">
                          <a:lumMod val="65000"/>
                        </a:schemeClr>
                      </a:solidFill>
                      <a:prstDash val="dash"/>
                      <a:round/>
                      <a:headEnd type="none" w="med" len="med"/>
                      <a:tailEnd type="none" w="med" len="med"/>
                    </a:lnR>
                    <a:lnT w="12700" cap="flat" cmpd="sng" algn="ctr">
                      <a:solidFill>
                        <a:schemeClr val="bg1">
                          <a:lumMod val="65000"/>
                        </a:schemeClr>
                      </a:solidFill>
                      <a:prstDash val="dash"/>
                      <a:round/>
                      <a:headEnd type="none" w="med" len="med"/>
                      <a:tailEnd type="none" w="med" len="med"/>
                    </a:lnT>
                    <a:lnB w="12700" cap="flat" cmpd="sng" algn="ctr">
                      <a:solidFill>
                        <a:schemeClr val="bg1">
                          <a:lumMod val="65000"/>
                        </a:schemeClr>
                      </a:solidFill>
                      <a:prstDash val="dash"/>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237705051"/>
                  </a:ext>
                </a:extLst>
              </a:tr>
              <a:tr h="1578665">
                <a:tc>
                  <a:txBody>
                    <a:bodyPr/>
                    <a:lstStyle/>
                    <a:p>
                      <a:pPr algn="ctr"/>
                      <a:r>
                        <a:rPr lang="en-GB" sz="4400" b="1" dirty="0">
                          <a:solidFill>
                            <a:srgbClr val="000000"/>
                          </a:solidFill>
                          <a:latin typeface="Gill Sans MT" panose="020B0502020104020203" pitchFamily="34" charset="0"/>
                        </a:rPr>
                        <a:t>cop</a:t>
                      </a:r>
                      <a:r>
                        <a:rPr lang="en-GB" sz="4400" b="1" dirty="0">
                          <a:solidFill>
                            <a:srgbClr val="00B050"/>
                          </a:solidFill>
                          <a:latin typeface="Gill Sans MT" panose="020B0502020104020203" pitchFamily="34" charset="0"/>
                        </a:rPr>
                        <a:t>i</a:t>
                      </a:r>
                      <a:r>
                        <a:rPr lang="en-GB" sz="4400" b="1" dirty="0">
                          <a:solidFill>
                            <a:srgbClr val="FF0000"/>
                          </a:solidFill>
                          <a:latin typeface="Gill Sans MT" panose="020B0502020104020203" pitchFamily="34" charset="0"/>
                        </a:rPr>
                        <a:t>es</a:t>
                      </a:r>
                    </a:p>
                  </a:txBody>
                  <a:tcPr anchor="ctr">
                    <a:lnL w="12700" cap="flat" cmpd="sng" algn="ctr">
                      <a:solidFill>
                        <a:schemeClr val="bg1">
                          <a:lumMod val="65000"/>
                        </a:schemeClr>
                      </a:solidFill>
                      <a:prstDash val="dash"/>
                      <a:round/>
                      <a:headEnd type="none" w="med" len="med"/>
                      <a:tailEnd type="none" w="med" len="med"/>
                    </a:lnL>
                    <a:lnR w="12700" cap="flat" cmpd="sng" algn="ctr">
                      <a:solidFill>
                        <a:schemeClr val="bg1">
                          <a:lumMod val="65000"/>
                        </a:schemeClr>
                      </a:solidFill>
                      <a:prstDash val="dash"/>
                      <a:round/>
                      <a:headEnd type="none" w="med" len="med"/>
                      <a:tailEnd type="none" w="med" len="med"/>
                    </a:lnR>
                    <a:lnT w="12700" cap="flat" cmpd="sng" algn="ctr">
                      <a:solidFill>
                        <a:schemeClr val="bg1">
                          <a:lumMod val="65000"/>
                        </a:schemeClr>
                      </a:solidFill>
                      <a:prstDash val="dash"/>
                      <a:round/>
                      <a:headEnd type="none" w="med" len="med"/>
                      <a:tailEnd type="none" w="med" len="med"/>
                    </a:lnT>
                    <a:lnB w="12700" cap="flat" cmpd="sng" algn="ctr">
                      <a:solidFill>
                        <a:schemeClr val="bg1">
                          <a:lumMod val="65000"/>
                        </a:schemeClr>
                      </a:solidFill>
                      <a:prstDash val="dash"/>
                      <a:round/>
                      <a:headEnd type="none" w="med" len="med"/>
                      <a:tailEnd type="none" w="med" len="med"/>
                    </a:lnB>
                    <a:lnTlToBr w="12700" cmpd="sng">
                      <a:noFill/>
                      <a:prstDash val="solid"/>
                    </a:lnTlToBr>
                    <a:lnBlToTr w="12700" cmpd="sng">
                      <a:noFill/>
                      <a:prstDash val="solid"/>
                    </a:lnBlToTr>
                  </a:tcPr>
                </a:tc>
                <a:tc>
                  <a:txBody>
                    <a:bodyPr/>
                    <a:lstStyle/>
                    <a:p>
                      <a:pPr algn="ctr"/>
                      <a:r>
                        <a:rPr lang="en-GB" sz="4400" b="1" dirty="0">
                          <a:solidFill>
                            <a:srgbClr val="000000"/>
                          </a:solidFill>
                          <a:latin typeface="Gill Sans MT" panose="020B0502020104020203" pitchFamily="34" charset="0"/>
                        </a:rPr>
                        <a:t>bab</a:t>
                      </a:r>
                      <a:r>
                        <a:rPr lang="en-GB" sz="4400" b="1" dirty="0">
                          <a:solidFill>
                            <a:srgbClr val="00B050"/>
                          </a:solidFill>
                          <a:latin typeface="Gill Sans MT" panose="020B0502020104020203" pitchFamily="34" charset="0"/>
                        </a:rPr>
                        <a:t>i</a:t>
                      </a:r>
                      <a:r>
                        <a:rPr lang="en-GB" sz="4400" b="1" dirty="0">
                          <a:solidFill>
                            <a:srgbClr val="FF0000"/>
                          </a:solidFill>
                          <a:latin typeface="Gill Sans MT" panose="020B0502020104020203" pitchFamily="34" charset="0"/>
                        </a:rPr>
                        <a:t>es</a:t>
                      </a:r>
                    </a:p>
                  </a:txBody>
                  <a:tcPr anchor="ctr">
                    <a:lnL w="12700" cap="flat" cmpd="sng" algn="ctr">
                      <a:solidFill>
                        <a:schemeClr val="bg1">
                          <a:lumMod val="65000"/>
                        </a:schemeClr>
                      </a:solidFill>
                      <a:prstDash val="dash"/>
                      <a:round/>
                      <a:headEnd type="none" w="med" len="med"/>
                      <a:tailEnd type="none" w="med" len="med"/>
                    </a:lnL>
                    <a:lnR w="12700" cap="flat" cmpd="sng" algn="ctr">
                      <a:solidFill>
                        <a:schemeClr val="bg1">
                          <a:lumMod val="65000"/>
                        </a:schemeClr>
                      </a:solidFill>
                      <a:prstDash val="dash"/>
                      <a:round/>
                      <a:headEnd type="none" w="med" len="med"/>
                      <a:tailEnd type="none" w="med" len="med"/>
                    </a:lnR>
                    <a:lnT w="12700" cap="flat" cmpd="sng" algn="ctr">
                      <a:solidFill>
                        <a:schemeClr val="bg1">
                          <a:lumMod val="65000"/>
                        </a:schemeClr>
                      </a:solidFill>
                      <a:prstDash val="dash"/>
                      <a:round/>
                      <a:headEnd type="none" w="med" len="med"/>
                      <a:tailEnd type="none" w="med" len="med"/>
                    </a:lnT>
                    <a:lnB w="12700" cap="flat" cmpd="sng" algn="ctr">
                      <a:solidFill>
                        <a:schemeClr val="bg1">
                          <a:lumMod val="65000"/>
                        </a:schemeClr>
                      </a:solidFill>
                      <a:prstDash val="dash"/>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366193373"/>
                  </a:ext>
                </a:extLst>
              </a:tr>
              <a:tr h="1578665">
                <a:tc>
                  <a:txBody>
                    <a:bodyPr/>
                    <a:lstStyle/>
                    <a:p>
                      <a:pPr algn="ctr"/>
                      <a:r>
                        <a:rPr lang="en-GB" sz="4400" b="1" dirty="0">
                          <a:latin typeface="Gill Sans MT" panose="020B0502020104020203" pitchFamily="34" charset="0"/>
                        </a:rPr>
                        <a:t>c</a:t>
                      </a:r>
                      <a:r>
                        <a:rPr lang="en-GB" sz="4400" b="1" dirty="0">
                          <a:solidFill>
                            <a:srgbClr val="00B050"/>
                          </a:solidFill>
                          <a:latin typeface="Gill Sans MT" panose="020B0502020104020203" pitchFamily="34" charset="0"/>
                        </a:rPr>
                        <a:t>ri</a:t>
                      </a:r>
                      <a:r>
                        <a:rPr lang="en-GB" sz="4400" b="1" dirty="0">
                          <a:solidFill>
                            <a:srgbClr val="FF0000"/>
                          </a:solidFill>
                          <a:latin typeface="Gill Sans MT" panose="020B0502020104020203" pitchFamily="34" charset="0"/>
                        </a:rPr>
                        <a:t>es</a:t>
                      </a:r>
                    </a:p>
                  </a:txBody>
                  <a:tcPr anchor="ctr">
                    <a:lnL w="12700" cap="flat" cmpd="sng" algn="ctr">
                      <a:solidFill>
                        <a:schemeClr val="bg1">
                          <a:lumMod val="65000"/>
                        </a:schemeClr>
                      </a:solidFill>
                      <a:prstDash val="dash"/>
                      <a:round/>
                      <a:headEnd type="none" w="med" len="med"/>
                      <a:tailEnd type="none" w="med" len="med"/>
                    </a:lnL>
                    <a:lnR w="12700" cap="flat" cmpd="sng" algn="ctr">
                      <a:solidFill>
                        <a:schemeClr val="bg1">
                          <a:lumMod val="65000"/>
                        </a:schemeClr>
                      </a:solidFill>
                      <a:prstDash val="dash"/>
                      <a:round/>
                      <a:headEnd type="none" w="med" len="med"/>
                      <a:tailEnd type="none" w="med" len="med"/>
                    </a:lnR>
                    <a:lnT w="12700" cap="flat" cmpd="sng" algn="ctr">
                      <a:solidFill>
                        <a:schemeClr val="bg1">
                          <a:lumMod val="65000"/>
                        </a:schemeClr>
                      </a:solidFill>
                      <a:prstDash val="dash"/>
                      <a:round/>
                      <a:headEnd type="none" w="med" len="med"/>
                      <a:tailEnd type="none" w="med" len="med"/>
                    </a:lnT>
                    <a:lnB w="12700" cap="flat" cmpd="sng" algn="ctr">
                      <a:solidFill>
                        <a:schemeClr val="bg1">
                          <a:lumMod val="65000"/>
                        </a:schemeClr>
                      </a:solidFill>
                      <a:prstDash val="dash"/>
                      <a:round/>
                      <a:headEnd type="none" w="med" len="med"/>
                      <a:tailEnd type="none" w="med" len="med"/>
                    </a:lnB>
                    <a:lnTlToBr w="12700" cmpd="sng">
                      <a:noFill/>
                      <a:prstDash val="solid"/>
                    </a:lnTlToBr>
                    <a:lnBlToTr w="12700" cmpd="sng">
                      <a:noFill/>
                      <a:prstDash val="solid"/>
                    </a:lnBlToTr>
                  </a:tcPr>
                </a:tc>
                <a:tc>
                  <a:txBody>
                    <a:bodyPr/>
                    <a:lstStyle/>
                    <a:p>
                      <a:pPr algn="ctr"/>
                      <a:r>
                        <a:rPr lang="en-GB" sz="4400" b="1" dirty="0">
                          <a:latin typeface="Gill Sans MT" panose="020B0502020104020203" pitchFamily="34" charset="0"/>
                        </a:rPr>
                        <a:t>den</a:t>
                      </a:r>
                      <a:r>
                        <a:rPr lang="en-GB" sz="4400" b="1" dirty="0">
                          <a:solidFill>
                            <a:srgbClr val="00B050"/>
                          </a:solidFill>
                          <a:latin typeface="Gill Sans MT" panose="020B0502020104020203" pitchFamily="34" charset="0"/>
                        </a:rPr>
                        <a:t>i</a:t>
                      </a:r>
                      <a:r>
                        <a:rPr lang="en-GB" sz="4400" b="1" dirty="0">
                          <a:solidFill>
                            <a:srgbClr val="FF0000"/>
                          </a:solidFill>
                          <a:latin typeface="Gill Sans MT" panose="020B0502020104020203" pitchFamily="34" charset="0"/>
                        </a:rPr>
                        <a:t>es</a:t>
                      </a:r>
                    </a:p>
                  </a:txBody>
                  <a:tcPr anchor="ctr">
                    <a:lnL w="12700" cap="flat" cmpd="sng" algn="ctr">
                      <a:solidFill>
                        <a:schemeClr val="bg1">
                          <a:lumMod val="65000"/>
                        </a:schemeClr>
                      </a:solidFill>
                      <a:prstDash val="dash"/>
                      <a:round/>
                      <a:headEnd type="none" w="med" len="med"/>
                      <a:tailEnd type="none" w="med" len="med"/>
                    </a:lnL>
                    <a:lnR w="12700" cap="flat" cmpd="sng" algn="ctr">
                      <a:solidFill>
                        <a:schemeClr val="bg1">
                          <a:lumMod val="65000"/>
                        </a:schemeClr>
                      </a:solidFill>
                      <a:prstDash val="dash"/>
                      <a:round/>
                      <a:headEnd type="none" w="med" len="med"/>
                      <a:tailEnd type="none" w="med" len="med"/>
                    </a:lnR>
                    <a:lnT w="12700" cap="flat" cmpd="sng" algn="ctr">
                      <a:solidFill>
                        <a:schemeClr val="bg1">
                          <a:lumMod val="65000"/>
                        </a:schemeClr>
                      </a:solidFill>
                      <a:prstDash val="dash"/>
                      <a:round/>
                      <a:headEnd type="none" w="med" len="med"/>
                      <a:tailEnd type="none" w="med" len="med"/>
                    </a:lnT>
                    <a:lnB w="12700" cap="flat" cmpd="sng" algn="ctr">
                      <a:solidFill>
                        <a:schemeClr val="bg1">
                          <a:lumMod val="65000"/>
                        </a:schemeClr>
                      </a:solidFill>
                      <a:prstDash val="dash"/>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566400406"/>
                  </a:ext>
                </a:extLst>
              </a:tr>
              <a:tr h="1578665">
                <a:tc>
                  <a:txBody>
                    <a:bodyPr/>
                    <a:lstStyle/>
                    <a:p>
                      <a:pPr algn="ctr"/>
                      <a:r>
                        <a:rPr lang="en-GB" sz="4400" b="1" dirty="0">
                          <a:latin typeface="Gill Sans MT" panose="020B0502020104020203" pitchFamily="34" charset="0"/>
                        </a:rPr>
                        <a:t>l</a:t>
                      </a:r>
                      <a:r>
                        <a:rPr lang="en-GB" sz="4400" b="1" dirty="0">
                          <a:solidFill>
                            <a:srgbClr val="00B050"/>
                          </a:solidFill>
                          <a:latin typeface="Gill Sans MT" panose="020B0502020104020203" pitchFamily="34" charset="0"/>
                        </a:rPr>
                        <a:t>i</a:t>
                      </a:r>
                      <a:r>
                        <a:rPr lang="en-GB" sz="4400" b="1" dirty="0">
                          <a:solidFill>
                            <a:srgbClr val="FF0000"/>
                          </a:solidFill>
                          <a:latin typeface="Gill Sans MT" panose="020B0502020104020203" pitchFamily="34" charset="0"/>
                        </a:rPr>
                        <a:t>es</a:t>
                      </a:r>
                    </a:p>
                  </a:txBody>
                  <a:tcPr anchor="ctr">
                    <a:lnL w="12700" cap="flat" cmpd="sng" algn="ctr">
                      <a:solidFill>
                        <a:schemeClr val="bg1">
                          <a:lumMod val="65000"/>
                        </a:schemeClr>
                      </a:solidFill>
                      <a:prstDash val="dash"/>
                      <a:round/>
                      <a:headEnd type="none" w="med" len="med"/>
                      <a:tailEnd type="none" w="med" len="med"/>
                    </a:lnL>
                    <a:lnR w="12700" cap="flat" cmpd="sng" algn="ctr">
                      <a:solidFill>
                        <a:schemeClr val="bg1">
                          <a:lumMod val="65000"/>
                        </a:schemeClr>
                      </a:solidFill>
                      <a:prstDash val="dash"/>
                      <a:round/>
                      <a:headEnd type="none" w="med" len="med"/>
                      <a:tailEnd type="none" w="med" len="med"/>
                    </a:lnR>
                    <a:lnT w="12700" cap="flat" cmpd="sng" algn="ctr">
                      <a:solidFill>
                        <a:schemeClr val="bg1">
                          <a:lumMod val="65000"/>
                        </a:schemeClr>
                      </a:solidFill>
                      <a:prstDash val="dash"/>
                      <a:round/>
                      <a:headEnd type="none" w="med" len="med"/>
                      <a:tailEnd type="none" w="med" len="med"/>
                    </a:lnT>
                    <a:lnB w="12700" cap="flat" cmpd="sng" algn="ctr">
                      <a:solidFill>
                        <a:schemeClr val="bg1">
                          <a:lumMod val="65000"/>
                        </a:schemeClr>
                      </a:solidFill>
                      <a:prstDash val="dash"/>
                      <a:round/>
                      <a:headEnd type="none" w="med" len="med"/>
                      <a:tailEnd type="none" w="med" len="med"/>
                    </a:lnB>
                    <a:lnTlToBr w="12700" cmpd="sng">
                      <a:noFill/>
                      <a:prstDash val="solid"/>
                    </a:lnTlToBr>
                    <a:lnBlToTr w="12700" cmpd="sng">
                      <a:noFill/>
                      <a:prstDash val="solid"/>
                    </a:lnBlToTr>
                  </a:tcPr>
                </a:tc>
                <a:tc>
                  <a:txBody>
                    <a:bodyPr/>
                    <a:lstStyle/>
                    <a:p>
                      <a:pPr algn="ctr"/>
                      <a:r>
                        <a:rPr lang="en-US" sz="4400" b="1" dirty="0">
                          <a:solidFill>
                            <a:schemeClr val="tx1"/>
                          </a:solidFill>
                          <a:latin typeface="Gill Sans MT" panose="020B0502020104020203" pitchFamily="34" charset="77"/>
                        </a:rPr>
                        <a:t>worr</a:t>
                      </a:r>
                      <a:r>
                        <a:rPr lang="en-US" sz="4400" b="1" dirty="0">
                          <a:solidFill>
                            <a:srgbClr val="00B050"/>
                          </a:solidFill>
                          <a:latin typeface="Gill Sans MT" panose="020B0502020104020203" pitchFamily="34" charset="77"/>
                        </a:rPr>
                        <a:t>i</a:t>
                      </a:r>
                      <a:r>
                        <a:rPr lang="en-US" sz="4400" b="1" dirty="0">
                          <a:solidFill>
                            <a:srgbClr val="FF0000"/>
                          </a:solidFill>
                          <a:latin typeface="Gill Sans MT" panose="020B0502020104020203" pitchFamily="34" charset="77"/>
                        </a:rPr>
                        <a:t>es</a:t>
                      </a:r>
                      <a:endParaRPr lang="en-GB" sz="4400" b="1" dirty="0">
                        <a:solidFill>
                          <a:srgbClr val="FF0000"/>
                        </a:solidFill>
                        <a:latin typeface="Gill Sans MT" panose="020B0502020104020203" pitchFamily="34" charset="0"/>
                      </a:endParaRPr>
                    </a:p>
                  </a:txBody>
                  <a:tcPr anchor="ctr">
                    <a:lnL w="12700" cap="flat" cmpd="sng" algn="ctr">
                      <a:solidFill>
                        <a:schemeClr val="bg1">
                          <a:lumMod val="65000"/>
                        </a:schemeClr>
                      </a:solidFill>
                      <a:prstDash val="dash"/>
                      <a:round/>
                      <a:headEnd type="none" w="med" len="med"/>
                      <a:tailEnd type="none" w="med" len="med"/>
                    </a:lnL>
                    <a:lnR w="12700" cap="flat" cmpd="sng" algn="ctr">
                      <a:solidFill>
                        <a:schemeClr val="bg1">
                          <a:lumMod val="65000"/>
                        </a:schemeClr>
                      </a:solidFill>
                      <a:prstDash val="dash"/>
                      <a:round/>
                      <a:headEnd type="none" w="med" len="med"/>
                      <a:tailEnd type="none" w="med" len="med"/>
                    </a:lnR>
                    <a:lnT w="12700" cap="flat" cmpd="sng" algn="ctr">
                      <a:solidFill>
                        <a:schemeClr val="bg1">
                          <a:lumMod val="65000"/>
                        </a:schemeClr>
                      </a:solidFill>
                      <a:prstDash val="dash"/>
                      <a:round/>
                      <a:headEnd type="none" w="med" len="med"/>
                      <a:tailEnd type="none" w="med" len="med"/>
                    </a:lnT>
                    <a:lnB w="12700" cap="flat" cmpd="sng" algn="ctr">
                      <a:solidFill>
                        <a:schemeClr val="bg1">
                          <a:lumMod val="65000"/>
                        </a:schemeClr>
                      </a:solidFill>
                      <a:prstDash val="dash"/>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677378112"/>
                  </a:ext>
                </a:extLst>
              </a:tr>
              <a:tr h="1578665">
                <a:tc>
                  <a:txBody>
                    <a:bodyPr/>
                    <a:lstStyle/>
                    <a:p>
                      <a:pPr algn="ctr"/>
                      <a:r>
                        <a:rPr lang="en-US" sz="4400" b="1" dirty="0">
                          <a:solidFill>
                            <a:schemeClr val="tx1"/>
                          </a:solidFill>
                          <a:latin typeface="Gill Sans MT" panose="020B0502020104020203" pitchFamily="34" charset="77"/>
                        </a:rPr>
                        <a:t>bunn</a:t>
                      </a:r>
                      <a:r>
                        <a:rPr lang="en-US" sz="4400" b="1" dirty="0">
                          <a:solidFill>
                            <a:srgbClr val="00B050"/>
                          </a:solidFill>
                          <a:latin typeface="Gill Sans MT" panose="020B0502020104020203" pitchFamily="34" charset="77"/>
                        </a:rPr>
                        <a:t>i</a:t>
                      </a:r>
                      <a:r>
                        <a:rPr lang="en-US" sz="4400" b="1" dirty="0">
                          <a:solidFill>
                            <a:srgbClr val="FF0000"/>
                          </a:solidFill>
                          <a:latin typeface="Gill Sans MT" panose="020B0502020104020203" pitchFamily="34" charset="77"/>
                        </a:rPr>
                        <a:t>es</a:t>
                      </a:r>
                      <a:endParaRPr lang="en-GB" sz="4400" b="1" dirty="0">
                        <a:solidFill>
                          <a:srgbClr val="FF0000"/>
                        </a:solidFill>
                        <a:latin typeface="Gill Sans MT" panose="020B0502020104020203" pitchFamily="34" charset="0"/>
                      </a:endParaRPr>
                    </a:p>
                  </a:txBody>
                  <a:tcPr anchor="ctr">
                    <a:lnL w="12700" cap="flat" cmpd="sng" algn="ctr">
                      <a:solidFill>
                        <a:schemeClr val="bg1">
                          <a:lumMod val="65000"/>
                        </a:schemeClr>
                      </a:solidFill>
                      <a:prstDash val="dash"/>
                      <a:round/>
                      <a:headEnd type="none" w="med" len="med"/>
                      <a:tailEnd type="none" w="med" len="med"/>
                    </a:lnL>
                    <a:lnR w="12700" cap="flat" cmpd="sng" algn="ctr">
                      <a:solidFill>
                        <a:schemeClr val="bg1">
                          <a:lumMod val="65000"/>
                        </a:schemeClr>
                      </a:solidFill>
                      <a:prstDash val="dash"/>
                      <a:round/>
                      <a:headEnd type="none" w="med" len="med"/>
                      <a:tailEnd type="none" w="med" len="med"/>
                    </a:lnR>
                    <a:lnT w="12700" cap="flat" cmpd="sng" algn="ctr">
                      <a:solidFill>
                        <a:schemeClr val="bg1">
                          <a:lumMod val="65000"/>
                        </a:schemeClr>
                      </a:solidFill>
                      <a:prstDash val="dash"/>
                      <a:round/>
                      <a:headEnd type="none" w="med" len="med"/>
                      <a:tailEnd type="none" w="med" len="med"/>
                    </a:lnT>
                    <a:lnB w="12700" cap="flat" cmpd="sng" algn="ctr">
                      <a:solidFill>
                        <a:schemeClr val="bg1">
                          <a:lumMod val="65000"/>
                        </a:schemeClr>
                      </a:solidFill>
                      <a:prstDash val="dash"/>
                      <a:round/>
                      <a:headEnd type="none" w="med" len="med"/>
                      <a:tailEnd type="none" w="med" len="med"/>
                    </a:lnB>
                    <a:lnTlToBr w="12700" cmpd="sng">
                      <a:noFill/>
                      <a:prstDash val="solid"/>
                    </a:lnTlToBr>
                    <a:lnBlToTr w="12700" cmpd="sng">
                      <a:noFill/>
                      <a:prstDash val="solid"/>
                    </a:lnBlToTr>
                  </a:tcPr>
                </a:tc>
                <a:tc>
                  <a:txBody>
                    <a:bodyPr/>
                    <a:lstStyle/>
                    <a:p>
                      <a:pPr algn="ctr"/>
                      <a:r>
                        <a:rPr lang="en-GB" sz="4400" b="1" dirty="0">
                          <a:latin typeface="Gill Sans MT" panose="020B0502020104020203" pitchFamily="34" charset="0"/>
                        </a:rPr>
                        <a:t>rel</a:t>
                      </a:r>
                      <a:r>
                        <a:rPr lang="en-GB" sz="4400" b="1" dirty="0">
                          <a:solidFill>
                            <a:srgbClr val="00B050"/>
                          </a:solidFill>
                          <a:latin typeface="Gill Sans MT" panose="020B0502020104020203" pitchFamily="34" charset="0"/>
                        </a:rPr>
                        <a:t>i</a:t>
                      </a:r>
                      <a:r>
                        <a:rPr lang="en-GB" sz="4400" b="1" dirty="0">
                          <a:solidFill>
                            <a:srgbClr val="FF0000"/>
                          </a:solidFill>
                          <a:latin typeface="Gill Sans MT" panose="020B0502020104020203" pitchFamily="34" charset="0"/>
                        </a:rPr>
                        <a:t>es</a:t>
                      </a:r>
                    </a:p>
                  </a:txBody>
                  <a:tcPr anchor="ctr">
                    <a:lnL w="12700" cap="flat" cmpd="sng" algn="ctr">
                      <a:solidFill>
                        <a:schemeClr val="bg1">
                          <a:lumMod val="65000"/>
                        </a:schemeClr>
                      </a:solidFill>
                      <a:prstDash val="dash"/>
                      <a:round/>
                      <a:headEnd type="none" w="med" len="med"/>
                      <a:tailEnd type="none" w="med" len="med"/>
                    </a:lnL>
                    <a:lnR w="12700" cap="flat" cmpd="sng" algn="ctr">
                      <a:solidFill>
                        <a:schemeClr val="bg1">
                          <a:lumMod val="65000"/>
                        </a:schemeClr>
                      </a:solidFill>
                      <a:prstDash val="dash"/>
                      <a:round/>
                      <a:headEnd type="none" w="med" len="med"/>
                      <a:tailEnd type="none" w="med" len="med"/>
                    </a:lnR>
                    <a:lnT w="12700" cap="flat" cmpd="sng" algn="ctr">
                      <a:solidFill>
                        <a:schemeClr val="bg1">
                          <a:lumMod val="65000"/>
                        </a:schemeClr>
                      </a:solidFill>
                      <a:prstDash val="dash"/>
                      <a:round/>
                      <a:headEnd type="none" w="med" len="med"/>
                      <a:tailEnd type="none" w="med" len="med"/>
                    </a:lnT>
                    <a:lnB w="12700" cap="flat" cmpd="sng" algn="ctr">
                      <a:solidFill>
                        <a:schemeClr val="bg1">
                          <a:lumMod val="65000"/>
                        </a:schemeClr>
                      </a:solidFill>
                      <a:prstDash val="dash"/>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766061989"/>
                  </a:ext>
                </a:extLst>
              </a:tr>
              <a:tr h="1578665">
                <a:tc>
                  <a:txBody>
                    <a:bodyPr/>
                    <a:lstStyle/>
                    <a:p>
                      <a:pPr algn="ctr"/>
                      <a:r>
                        <a:rPr lang="en-GB" sz="4400" b="1" dirty="0">
                          <a:latin typeface="Gill Sans MT" panose="020B0502020104020203" pitchFamily="34" charset="0"/>
                        </a:rPr>
                        <a:t>tr</a:t>
                      </a:r>
                      <a:r>
                        <a:rPr lang="en-GB" sz="4400" b="1" dirty="0">
                          <a:solidFill>
                            <a:srgbClr val="00B050"/>
                          </a:solidFill>
                          <a:latin typeface="Gill Sans MT" panose="020B0502020104020203" pitchFamily="34" charset="0"/>
                        </a:rPr>
                        <a:t>i</a:t>
                      </a:r>
                      <a:r>
                        <a:rPr lang="en-GB" sz="4400" b="1" dirty="0">
                          <a:solidFill>
                            <a:srgbClr val="FF0000"/>
                          </a:solidFill>
                          <a:latin typeface="Gill Sans MT" panose="020B0502020104020203" pitchFamily="34" charset="0"/>
                        </a:rPr>
                        <a:t>es</a:t>
                      </a:r>
                    </a:p>
                  </a:txBody>
                  <a:tcPr anchor="ctr">
                    <a:lnL w="12700" cap="flat" cmpd="sng" algn="ctr">
                      <a:solidFill>
                        <a:schemeClr val="bg1">
                          <a:lumMod val="65000"/>
                        </a:schemeClr>
                      </a:solidFill>
                      <a:prstDash val="dash"/>
                      <a:round/>
                      <a:headEnd type="none" w="med" len="med"/>
                      <a:tailEnd type="none" w="med" len="med"/>
                    </a:lnL>
                    <a:lnR w="12700" cap="flat" cmpd="sng" algn="ctr">
                      <a:solidFill>
                        <a:schemeClr val="bg1">
                          <a:lumMod val="65000"/>
                        </a:schemeClr>
                      </a:solidFill>
                      <a:prstDash val="dash"/>
                      <a:round/>
                      <a:headEnd type="none" w="med" len="med"/>
                      <a:tailEnd type="none" w="med" len="med"/>
                    </a:lnR>
                    <a:lnT w="12700" cap="flat" cmpd="sng" algn="ctr">
                      <a:solidFill>
                        <a:schemeClr val="bg1">
                          <a:lumMod val="65000"/>
                        </a:schemeClr>
                      </a:solidFill>
                      <a:prstDash val="dash"/>
                      <a:round/>
                      <a:headEnd type="none" w="med" len="med"/>
                      <a:tailEnd type="none" w="med" len="med"/>
                    </a:lnT>
                    <a:lnB w="12700" cap="flat" cmpd="sng" algn="ctr">
                      <a:solidFill>
                        <a:schemeClr val="bg1">
                          <a:lumMod val="65000"/>
                        </a:schemeClr>
                      </a:solidFill>
                      <a:prstDash val="dash"/>
                      <a:round/>
                      <a:headEnd type="none" w="med" len="med"/>
                      <a:tailEnd type="none" w="med" len="med"/>
                    </a:lnB>
                    <a:lnTlToBr w="12700" cmpd="sng">
                      <a:noFill/>
                      <a:prstDash val="solid"/>
                    </a:lnTlToBr>
                    <a:lnBlToTr w="12700" cmpd="sng">
                      <a:noFill/>
                      <a:prstDash val="solid"/>
                    </a:lnBlToTr>
                  </a:tcPr>
                </a:tc>
                <a:tc>
                  <a:txBody>
                    <a:bodyPr/>
                    <a:lstStyle/>
                    <a:p>
                      <a:pPr algn="ctr"/>
                      <a:r>
                        <a:rPr lang="en-GB" sz="4400" b="1" dirty="0">
                          <a:latin typeface="Gill Sans MT" panose="020B0502020104020203" pitchFamily="34" charset="0"/>
                        </a:rPr>
                        <a:t>carr</a:t>
                      </a:r>
                      <a:r>
                        <a:rPr lang="en-GB" sz="4400" b="1" dirty="0">
                          <a:solidFill>
                            <a:srgbClr val="00B050"/>
                          </a:solidFill>
                          <a:latin typeface="Gill Sans MT" panose="020B0502020104020203" pitchFamily="34" charset="0"/>
                        </a:rPr>
                        <a:t>i</a:t>
                      </a:r>
                      <a:r>
                        <a:rPr lang="en-GB" sz="4400" b="1" dirty="0">
                          <a:solidFill>
                            <a:srgbClr val="FF0000"/>
                          </a:solidFill>
                          <a:latin typeface="Gill Sans MT" panose="020B0502020104020203" pitchFamily="34" charset="0"/>
                        </a:rPr>
                        <a:t>es</a:t>
                      </a:r>
                    </a:p>
                  </a:txBody>
                  <a:tcPr anchor="ctr">
                    <a:lnL w="12700" cap="flat" cmpd="sng" algn="ctr">
                      <a:solidFill>
                        <a:schemeClr val="bg1">
                          <a:lumMod val="65000"/>
                        </a:schemeClr>
                      </a:solidFill>
                      <a:prstDash val="dash"/>
                      <a:round/>
                      <a:headEnd type="none" w="med" len="med"/>
                      <a:tailEnd type="none" w="med" len="med"/>
                    </a:lnL>
                    <a:lnR w="12700" cap="flat" cmpd="sng" algn="ctr">
                      <a:solidFill>
                        <a:schemeClr val="bg1">
                          <a:lumMod val="65000"/>
                        </a:schemeClr>
                      </a:solidFill>
                      <a:prstDash val="dash"/>
                      <a:round/>
                      <a:headEnd type="none" w="med" len="med"/>
                      <a:tailEnd type="none" w="med" len="med"/>
                    </a:lnR>
                    <a:lnT w="12700" cap="flat" cmpd="sng" algn="ctr">
                      <a:solidFill>
                        <a:schemeClr val="bg1">
                          <a:lumMod val="65000"/>
                        </a:schemeClr>
                      </a:solidFill>
                      <a:prstDash val="dash"/>
                      <a:round/>
                      <a:headEnd type="none" w="med" len="med"/>
                      <a:tailEnd type="none" w="med" len="med"/>
                    </a:lnT>
                    <a:lnB w="12700" cap="flat" cmpd="sng" algn="ctr">
                      <a:solidFill>
                        <a:schemeClr val="bg1">
                          <a:lumMod val="65000"/>
                        </a:schemeClr>
                      </a:solidFill>
                      <a:prstDash val="dash"/>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4019907367"/>
                  </a:ext>
                </a:extLst>
              </a:tr>
            </a:tbl>
          </a:graphicData>
        </a:graphic>
      </p:graphicFrame>
    </p:spTree>
    <p:extLst>
      <p:ext uri="{BB962C8B-B14F-4D97-AF65-F5344CB8AC3E}">
        <p14:creationId xmlns:p14="http://schemas.microsoft.com/office/powerpoint/2010/main" val="428314974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a:extLst>
              <a:ext uri="{FF2B5EF4-FFF2-40B4-BE49-F238E27FC236}">
                <a16:creationId xmlns:a16="http://schemas.microsoft.com/office/drawing/2014/main" id="{5DB943A7-4AF1-9A40-8F5A-C6C3DB38F5AD}"/>
              </a:ext>
            </a:extLst>
          </p:cNvPr>
          <p:cNvGraphicFramePr>
            <a:graphicFrameLocks noGrp="1"/>
          </p:cNvGraphicFramePr>
          <p:nvPr>
            <p:extLst>
              <p:ext uri="{D42A27DB-BD31-4B8C-83A1-F6EECF244321}">
                <p14:modId xmlns:p14="http://schemas.microsoft.com/office/powerpoint/2010/main" val="2398832119"/>
              </p:ext>
            </p:extLst>
          </p:nvPr>
        </p:nvGraphicFramePr>
        <p:xfrm>
          <a:off x="228599" y="208721"/>
          <a:ext cx="6410738" cy="6314660"/>
        </p:xfrm>
        <a:graphic>
          <a:graphicData uri="http://schemas.openxmlformats.org/drawingml/2006/table">
            <a:tbl>
              <a:tblPr firstRow="1" bandRow="1">
                <a:tableStyleId>{5940675A-B579-460E-94D1-54222C63F5DA}</a:tableStyleId>
              </a:tblPr>
              <a:tblGrid>
                <a:gridCol w="3205369">
                  <a:extLst>
                    <a:ext uri="{9D8B030D-6E8A-4147-A177-3AD203B41FA5}">
                      <a16:colId xmlns:a16="http://schemas.microsoft.com/office/drawing/2014/main" val="1569159384"/>
                    </a:ext>
                  </a:extLst>
                </a:gridCol>
                <a:gridCol w="3205369">
                  <a:extLst>
                    <a:ext uri="{9D8B030D-6E8A-4147-A177-3AD203B41FA5}">
                      <a16:colId xmlns:a16="http://schemas.microsoft.com/office/drawing/2014/main" val="4244934374"/>
                    </a:ext>
                  </a:extLst>
                </a:gridCol>
              </a:tblGrid>
              <a:tr h="1578665">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US" sz="4400" b="1" dirty="0">
                          <a:latin typeface="Gill Sans MT" panose="020B0502020104020203" pitchFamily="34" charset="77"/>
                        </a:rPr>
                        <a:t>suppl</a:t>
                      </a:r>
                      <a:r>
                        <a:rPr lang="en-US" sz="4400" b="1" dirty="0">
                          <a:solidFill>
                            <a:srgbClr val="00B050"/>
                          </a:solidFill>
                          <a:latin typeface="Gill Sans MT" panose="020B0502020104020203" pitchFamily="34" charset="77"/>
                        </a:rPr>
                        <a:t>i</a:t>
                      </a:r>
                      <a:r>
                        <a:rPr lang="en-US" sz="4400" b="1" dirty="0">
                          <a:solidFill>
                            <a:srgbClr val="FF0000"/>
                          </a:solidFill>
                          <a:latin typeface="Gill Sans MT" panose="020B0502020104020203" pitchFamily="34" charset="77"/>
                        </a:rPr>
                        <a:t>es</a:t>
                      </a:r>
                      <a:endParaRPr lang="en-GB" sz="4400" b="1" dirty="0">
                        <a:solidFill>
                          <a:srgbClr val="FF0000"/>
                        </a:solidFill>
                        <a:latin typeface="Gill Sans MT" panose="020B0502020104020203" pitchFamily="34" charset="77"/>
                      </a:endParaRPr>
                    </a:p>
                  </a:txBody>
                  <a:tcPr anchor="ctr">
                    <a:lnL w="12700" cap="flat" cmpd="sng" algn="ctr">
                      <a:solidFill>
                        <a:schemeClr val="bg1">
                          <a:lumMod val="65000"/>
                        </a:schemeClr>
                      </a:solidFill>
                      <a:prstDash val="dash"/>
                      <a:round/>
                      <a:headEnd type="none" w="med" len="med"/>
                      <a:tailEnd type="none" w="med" len="med"/>
                    </a:lnL>
                    <a:lnR w="12700" cap="flat" cmpd="sng" algn="ctr">
                      <a:solidFill>
                        <a:schemeClr val="bg1">
                          <a:lumMod val="65000"/>
                        </a:schemeClr>
                      </a:solidFill>
                      <a:prstDash val="dash"/>
                      <a:round/>
                      <a:headEnd type="none" w="med" len="med"/>
                      <a:tailEnd type="none" w="med" len="med"/>
                    </a:lnR>
                    <a:lnT w="12700" cap="flat" cmpd="sng" algn="ctr">
                      <a:solidFill>
                        <a:schemeClr val="bg1">
                          <a:lumMod val="65000"/>
                        </a:schemeClr>
                      </a:solidFill>
                      <a:prstDash val="dash"/>
                      <a:round/>
                      <a:headEnd type="none" w="med" len="med"/>
                      <a:tailEnd type="none" w="med" len="med"/>
                    </a:lnT>
                    <a:lnB w="12700" cap="flat" cmpd="sng" algn="ctr">
                      <a:solidFill>
                        <a:schemeClr val="bg1">
                          <a:lumMod val="65000"/>
                        </a:schemeClr>
                      </a:solidFill>
                      <a:prstDash val="dash"/>
                      <a:round/>
                      <a:headEnd type="none" w="med" len="med"/>
                      <a:tailEnd type="none" w="med" len="med"/>
                    </a:lnB>
                  </a:tcPr>
                </a:tc>
                <a:tc>
                  <a:txBody>
                    <a:bodyPr/>
                    <a:lstStyle/>
                    <a:p>
                      <a:pPr algn="ctr"/>
                      <a:r>
                        <a:rPr lang="en-GB" sz="4400" b="1" dirty="0">
                          <a:latin typeface="Gill Sans MT" panose="020B0502020104020203" pitchFamily="34" charset="0"/>
                        </a:rPr>
                        <a:t>suppl</a:t>
                      </a:r>
                      <a:r>
                        <a:rPr lang="en-GB" sz="4400" b="1" dirty="0">
                          <a:solidFill>
                            <a:srgbClr val="00B050"/>
                          </a:solidFill>
                          <a:latin typeface="Gill Sans MT" panose="020B0502020104020203" pitchFamily="34" charset="0"/>
                        </a:rPr>
                        <a:t>i</a:t>
                      </a:r>
                      <a:r>
                        <a:rPr lang="en-GB" sz="4400" b="1" dirty="0">
                          <a:solidFill>
                            <a:srgbClr val="FF0000"/>
                          </a:solidFill>
                          <a:latin typeface="Gill Sans MT" panose="020B0502020104020203" pitchFamily="34" charset="0"/>
                        </a:rPr>
                        <a:t>es</a:t>
                      </a:r>
                    </a:p>
                  </a:txBody>
                  <a:tcPr anchor="ctr">
                    <a:lnL w="12700" cap="flat" cmpd="sng" algn="ctr">
                      <a:solidFill>
                        <a:schemeClr val="bg1">
                          <a:lumMod val="65000"/>
                        </a:schemeClr>
                      </a:solidFill>
                      <a:prstDash val="dash"/>
                      <a:round/>
                      <a:headEnd type="none" w="med" len="med"/>
                      <a:tailEnd type="none" w="med" len="med"/>
                    </a:lnL>
                    <a:lnR w="12700" cap="flat" cmpd="sng" algn="ctr">
                      <a:solidFill>
                        <a:schemeClr val="bg1">
                          <a:lumMod val="65000"/>
                        </a:schemeClr>
                      </a:solidFill>
                      <a:prstDash val="dash"/>
                      <a:round/>
                      <a:headEnd type="none" w="med" len="med"/>
                      <a:tailEnd type="none" w="med" len="med"/>
                    </a:lnR>
                    <a:lnT w="12700" cap="flat" cmpd="sng" algn="ctr">
                      <a:solidFill>
                        <a:schemeClr val="bg1">
                          <a:lumMod val="65000"/>
                        </a:schemeClr>
                      </a:solidFill>
                      <a:prstDash val="dash"/>
                      <a:round/>
                      <a:headEnd type="none" w="med" len="med"/>
                      <a:tailEnd type="none" w="med" len="med"/>
                    </a:lnT>
                    <a:lnB w="12700" cap="flat" cmpd="sng" algn="ctr">
                      <a:solidFill>
                        <a:schemeClr val="bg1">
                          <a:lumMod val="65000"/>
                        </a:schemeClr>
                      </a:solidFill>
                      <a:prstDash val="dash"/>
                      <a:round/>
                      <a:headEnd type="none" w="med" len="med"/>
                      <a:tailEnd type="none" w="med" len="med"/>
                    </a:lnB>
                  </a:tcPr>
                </a:tc>
                <a:extLst>
                  <a:ext uri="{0D108BD9-81ED-4DB2-BD59-A6C34878D82A}">
                    <a16:rowId xmlns:a16="http://schemas.microsoft.com/office/drawing/2014/main" val="1237705051"/>
                  </a:ext>
                </a:extLst>
              </a:tr>
              <a:tr h="1578665">
                <a:tc>
                  <a:txBody>
                    <a:bodyPr/>
                    <a:lstStyle/>
                    <a:p>
                      <a:pPr algn="ctr"/>
                      <a:r>
                        <a:rPr lang="en-US" sz="4400" b="1" dirty="0">
                          <a:solidFill>
                            <a:schemeClr val="tx1"/>
                          </a:solidFill>
                          <a:latin typeface="Gill Sans MT" panose="020B0502020104020203" pitchFamily="34" charset="0"/>
                        </a:rPr>
                        <a:t>cit</a:t>
                      </a:r>
                      <a:r>
                        <a:rPr lang="en-US" sz="4400" b="1" dirty="0">
                          <a:solidFill>
                            <a:srgbClr val="00B050"/>
                          </a:solidFill>
                          <a:latin typeface="Gill Sans MT" panose="020B0502020104020203" pitchFamily="34" charset="0"/>
                        </a:rPr>
                        <a:t>i</a:t>
                      </a:r>
                      <a:r>
                        <a:rPr lang="en-US" sz="4400" b="1" dirty="0">
                          <a:solidFill>
                            <a:srgbClr val="FF0000"/>
                          </a:solidFill>
                          <a:latin typeface="Gill Sans MT" panose="020B0502020104020203" pitchFamily="34" charset="0"/>
                        </a:rPr>
                        <a:t>es</a:t>
                      </a:r>
                      <a:endParaRPr lang="en-GB" sz="4400" b="1" dirty="0">
                        <a:solidFill>
                          <a:srgbClr val="FF0000"/>
                        </a:solidFill>
                        <a:latin typeface="Gill Sans MT" panose="020B0502020104020203" pitchFamily="34" charset="0"/>
                      </a:endParaRPr>
                    </a:p>
                  </a:txBody>
                  <a:tcPr anchor="ctr">
                    <a:lnL w="12700" cap="flat" cmpd="sng" algn="ctr">
                      <a:solidFill>
                        <a:schemeClr val="bg1">
                          <a:lumMod val="65000"/>
                        </a:schemeClr>
                      </a:solidFill>
                      <a:prstDash val="dash"/>
                      <a:round/>
                      <a:headEnd type="none" w="med" len="med"/>
                      <a:tailEnd type="none" w="med" len="med"/>
                    </a:lnL>
                    <a:lnR w="12700" cap="flat" cmpd="sng" algn="ctr">
                      <a:solidFill>
                        <a:schemeClr val="bg1">
                          <a:lumMod val="65000"/>
                        </a:schemeClr>
                      </a:solidFill>
                      <a:prstDash val="dash"/>
                      <a:round/>
                      <a:headEnd type="none" w="med" len="med"/>
                      <a:tailEnd type="none" w="med" len="med"/>
                    </a:lnR>
                    <a:lnT w="12700" cap="flat" cmpd="sng" algn="ctr">
                      <a:solidFill>
                        <a:schemeClr val="bg1">
                          <a:lumMod val="65000"/>
                        </a:schemeClr>
                      </a:solidFill>
                      <a:prstDash val="dash"/>
                      <a:round/>
                      <a:headEnd type="none" w="med" len="med"/>
                      <a:tailEnd type="none" w="med" len="med"/>
                    </a:lnT>
                    <a:lnB w="12700" cap="flat" cmpd="sng" algn="ctr">
                      <a:solidFill>
                        <a:schemeClr val="bg1">
                          <a:lumMod val="65000"/>
                        </a:schemeClr>
                      </a:solidFill>
                      <a:prstDash val="dash"/>
                      <a:round/>
                      <a:headEnd type="none" w="med" len="med"/>
                      <a:tailEnd type="none" w="med" len="med"/>
                    </a:lnB>
                  </a:tcPr>
                </a:tc>
                <a:tc>
                  <a:txBody>
                    <a:bodyPr/>
                    <a:lstStyle/>
                    <a:p>
                      <a:pPr algn="ctr"/>
                      <a:r>
                        <a:rPr lang="en-GB" sz="4400" b="1" dirty="0">
                          <a:latin typeface="Gill Sans MT" panose="020B0502020104020203" pitchFamily="34" charset="0"/>
                        </a:rPr>
                        <a:t>tid</a:t>
                      </a:r>
                      <a:r>
                        <a:rPr lang="en-GB" sz="4400" b="1" dirty="0">
                          <a:solidFill>
                            <a:srgbClr val="00B050"/>
                          </a:solidFill>
                          <a:latin typeface="Gill Sans MT" panose="020B0502020104020203" pitchFamily="34" charset="0"/>
                        </a:rPr>
                        <a:t>i</a:t>
                      </a:r>
                      <a:r>
                        <a:rPr lang="en-GB" sz="4400" b="1" dirty="0">
                          <a:solidFill>
                            <a:srgbClr val="FF0000"/>
                          </a:solidFill>
                          <a:latin typeface="Gill Sans MT" panose="020B0502020104020203" pitchFamily="34" charset="0"/>
                        </a:rPr>
                        <a:t>es</a:t>
                      </a:r>
                    </a:p>
                  </a:txBody>
                  <a:tcPr anchor="ctr">
                    <a:lnL w="12700" cap="flat" cmpd="sng" algn="ctr">
                      <a:solidFill>
                        <a:schemeClr val="bg1">
                          <a:lumMod val="65000"/>
                        </a:schemeClr>
                      </a:solidFill>
                      <a:prstDash val="dash"/>
                      <a:round/>
                      <a:headEnd type="none" w="med" len="med"/>
                      <a:tailEnd type="none" w="med" len="med"/>
                    </a:lnL>
                    <a:lnR w="12700" cap="flat" cmpd="sng" algn="ctr">
                      <a:solidFill>
                        <a:schemeClr val="bg1">
                          <a:lumMod val="65000"/>
                        </a:schemeClr>
                      </a:solidFill>
                      <a:prstDash val="dash"/>
                      <a:round/>
                      <a:headEnd type="none" w="med" len="med"/>
                      <a:tailEnd type="none" w="med" len="med"/>
                    </a:lnR>
                    <a:lnT w="12700" cap="flat" cmpd="sng" algn="ctr">
                      <a:solidFill>
                        <a:schemeClr val="bg1">
                          <a:lumMod val="65000"/>
                        </a:schemeClr>
                      </a:solidFill>
                      <a:prstDash val="dash"/>
                      <a:round/>
                      <a:headEnd type="none" w="med" len="med"/>
                      <a:tailEnd type="none" w="med" len="med"/>
                    </a:lnT>
                    <a:lnB w="12700" cap="flat" cmpd="sng" algn="ctr">
                      <a:solidFill>
                        <a:schemeClr val="bg1">
                          <a:lumMod val="65000"/>
                        </a:schemeClr>
                      </a:solidFill>
                      <a:prstDash val="dash"/>
                      <a:round/>
                      <a:headEnd type="none" w="med" len="med"/>
                      <a:tailEnd type="none" w="med" len="med"/>
                    </a:lnB>
                  </a:tcPr>
                </a:tc>
                <a:extLst>
                  <a:ext uri="{0D108BD9-81ED-4DB2-BD59-A6C34878D82A}">
                    <a16:rowId xmlns:a16="http://schemas.microsoft.com/office/drawing/2014/main" val="2366193373"/>
                  </a:ext>
                </a:extLst>
              </a:tr>
              <a:tr h="1578665">
                <a:tc>
                  <a:txBody>
                    <a:bodyPr/>
                    <a:lstStyle/>
                    <a:p>
                      <a:pPr algn="ctr"/>
                      <a:r>
                        <a:rPr lang="en-US" sz="4400" b="1" dirty="0">
                          <a:solidFill>
                            <a:schemeClr val="tx1"/>
                          </a:solidFill>
                          <a:latin typeface="Gill Sans MT" panose="020B0502020104020203" pitchFamily="34" charset="77"/>
                        </a:rPr>
                        <a:t>stor</a:t>
                      </a:r>
                      <a:r>
                        <a:rPr lang="en-US" sz="4400" b="1" dirty="0">
                          <a:solidFill>
                            <a:srgbClr val="00B050"/>
                          </a:solidFill>
                          <a:latin typeface="Gill Sans MT" panose="020B0502020104020203" pitchFamily="34" charset="77"/>
                        </a:rPr>
                        <a:t>i</a:t>
                      </a:r>
                      <a:r>
                        <a:rPr lang="en-US" sz="4400" b="1" dirty="0">
                          <a:solidFill>
                            <a:srgbClr val="FF0000"/>
                          </a:solidFill>
                          <a:latin typeface="Gill Sans MT" panose="020B0502020104020203" pitchFamily="34" charset="77"/>
                        </a:rPr>
                        <a:t>es</a:t>
                      </a:r>
                      <a:endParaRPr lang="en-GB" sz="4400" b="1" dirty="0">
                        <a:solidFill>
                          <a:srgbClr val="FF0000"/>
                        </a:solidFill>
                        <a:latin typeface="Gill Sans MT" panose="020B0502020104020203" pitchFamily="34" charset="0"/>
                      </a:endParaRPr>
                    </a:p>
                  </a:txBody>
                  <a:tcPr anchor="ctr">
                    <a:lnL w="12700" cap="flat" cmpd="sng" algn="ctr">
                      <a:solidFill>
                        <a:schemeClr val="bg1">
                          <a:lumMod val="65000"/>
                        </a:schemeClr>
                      </a:solidFill>
                      <a:prstDash val="dash"/>
                      <a:round/>
                      <a:headEnd type="none" w="med" len="med"/>
                      <a:tailEnd type="none" w="med" len="med"/>
                    </a:lnL>
                    <a:lnR w="12700" cap="flat" cmpd="sng" algn="ctr">
                      <a:solidFill>
                        <a:schemeClr val="bg1">
                          <a:lumMod val="65000"/>
                        </a:schemeClr>
                      </a:solidFill>
                      <a:prstDash val="dash"/>
                      <a:round/>
                      <a:headEnd type="none" w="med" len="med"/>
                      <a:tailEnd type="none" w="med" len="med"/>
                    </a:lnR>
                    <a:lnT w="12700" cap="flat" cmpd="sng" algn="ctr">
                      <a:solidFill>
                        <a:schemeClr val="bg1">
                          <a:lumMod val="65000"/>
                        </a:schemeClr>
                      </a:solidFill>
                      <a:prstDash val="dash"/>
                      <a:round/>
                      <a:headEnd type="none" w="med" len="med"/>
                      <a:tailEnd type="none" w="med" len="med"/>
                    </a:lnT>
                    <a:lnB w="12700" cap="flat" cmpd="sng" algn="ctr">
                      <a:solidFill>
                        <a:schemeClr val="bg1">
                          <a:lumMod val="65000"/>
                        </a:schemeClr>
                      </a:solidFill>
                      <a:prstDash val="dash"/>
                      <a:round/>
                      <a:headEnd type="none" w="med" len="med"/>
                      <a:tailEnd type="none" w="med" len="med"/>
                    </a:lnB>
                  </a:tcPr>
                </a:tc>
                <a:tc>
                  <a:txBody>
                    <a:bodyPr/>
                    <a:lstStyle/>
                    <a:p>
                      <a:pPr algn="ctr"/>
                      <a:r>
                        <a:rPr lang="en-GB" sz="4400" b="1" dirty="0">
                          <a:latin typeface="Gill Sans MT" panose="020B0502020104020203" pitchFamily="34" charset="0"/>
                        </a:rPr>
                        <a:t>butterfl</a:t>
                      </a:r>
                      <a:r>
                        <a:rPr lang="en-GB" sz="4400" b="1" dirty="0">
                          <a:solidFill>
                            <a:srgbClr val="00B050"/>
                          </a:solidFill>
                          <a:latin typeface="Gill Sans MT" panose="020B0502020104020203" pitchFamily="34" charset="0"/>
                        </a:rPr>
                        <a:t>i</a:t>
                      </a:r>
                      <a:r>
                        <a:rPr lang="en-GB" sz="4400" b="1" dirty="0">
                          <a:solidFill>
                            <a:srgbClr val="FF0000"/>
                          </a:solidFill>
                          <a:latin typeface="Gill Sans MT" panose="020B0502020104020203" pitchFamily="34" charset="0"/>
                        </a:rPr>
                        <a:t>es</a:t>
                      </a:r>
                      <a:endParaRPr lang="en-GB" sz="4400" b="1" dirty="0">
                        <a:latin typeface="Gill Sans MT" panose="020B0502020104020203" pitchFamily="34" charset="77"/>
                      </a:endParaRPr>
                    </a:p>
                  </a:txBody>
                  <a:tcPr anchor="ctr">
                    <a:lnL w="12700" cap="flat" cmpd="sng" algn="ctr">
                      <a:solidFill>
                        <a:schemeClr val="bg1">
                          <a:lumMod val="65000"/>
                        </a:schemeClr>
                      </a:solidFill>
                      <a:prstDash val="dash"/>
                      <a:round/>
                      <a:headEnd type="none" w="med" len="med"/>
                      <a:tailEnd type="none" w="med" len="med"/>
                    </a:lnL>
                    <a:lnR w="12700" cap="flat" cmpd="sng" algn="ctr">
                      <a:solidFill>
                        <a:schemeClr val="bg1">
                          <a:lumMod val="65000"/>
                        </a:schemeClr>
                      </a:solidFill>
                      <a:prstDash val="dash"/>
                      <a:round/>
                      <a:headEnd type="none" w="med" len="med"/>
                      <a:tailEnd type="none" w="med" len="med"/>
                    </a:lnR>
                    <a:lnT w="12700" cap="flat" cmpd="sng" algn="ctr">
                      <a:solidFill>
                        <a:schemeClr val="bg1">
                          <a:lumMod val="65000"/>
                        </a:schemeClr>
                      </a:solidFill>
                      <a:prstDash val="dash"/>
                      <a:round/>
                      <a:headEnd type="none" w="med" len="med"/>
                      <a:tailEnd type="none" w="med" len="med"/>
                    </a:lnT>
                    <a:lnB w="12700" cap="flat" cmpd="sng" algn="ctr">
                      <a:solidFill>
                        <a:schemeClr val="bg1">
                          <a:lumMod val="65000"/>
                        </a:schemeClr>
                      </a:solidFill>
                      <a:prstDash val="dash"/>
                      <a:round/>
                      <a:headEnd type="none" w="med" len="med"/>
                      <a:tailEnd type="none" w="med" len="med"/>
                    </a:lnB>
                  </a:tcPr>
                </a:tc>
                <a:extLst>
                  <a:ext uri="{0D108BD9-81ED-4DB2-BD59-A6C34878D82A}">
                    <a16:rowId xmlns:a16="http://schemas.microsoft.com/office/drawing/2014/main" val="3566400406"/>
                  </a:ext>
                </a:extLst>
              </a:tr>
              <a:tr h="1578665">
                <a:tc>
                  <a:txBody>
                    <a:bodyPr/>
                    <a:lstStyle/>
                    <a:p>
                      <a:pPr algn="ctr"/>
                      <a:r>
                        <a:rPr lang="en-GB" sz="4400" b="1" dirty="0">
                          <a:latin typeface="Gill Sans MT" panose="020B0502020104020203" pitchFamily="34" charset="0"/>
                        </a:rPr>
                        <a:t>fr</a:t>
                      </a:r>
                      <a:r>
                        <a:rPr lang="en-GB" sz="4400" b="1" dirty="0">
                          <a:solidFill>
                            <a:srgbClr val="00B050"/>
                          </a:solidFill>
                          <a:latin typeface="Gill Sans MT" panose="020B0502020104020203" pitchFamily="34" charset="0"/>
                        </a:rPr>
                        <a:t>i</a:t>
                      </a:r>
                      <a:r>
                        <a:rPr lang="en-GB" sz="4400" b="1" dirty="0">
                          <a:solidFill>
                            <a:srgbClr val="FF0000"/>
                          </a:solidFill>
                          <a:latin typeface="Gill Sans MT" panose="020B0502020104020203" pitchFamily="34" charset="0"/>
                        </a:rPr>
                        <a:t>es</a:t>
                      </a:r>
                    </a:p>
                  </a:txBody>
                  <a:tcPr anchor="ctr">
                    <a:lnL w="12700" cap="flat" cmpd="sng" algn="ctr">
                      <a:solidFill>
                        <a:schemeClr val="bg1">
                          <a:lumMod val="65000"/>
                        </a:schemeClr>
                      </a:solidFill>
                      <a:prstDash val="dash"/>
                      <a:round/>
                      <a:headEnd type="none" w="med" len="med"/>
                      <a:tailEnd type="none" w="med" len="med"/>
                    </a:lnL>
                    <a:lnR w="12700" cap="flat" cmpd="sng" algn="ctr">
                      <a:solidFill>
                        <a:schemeClr val="bg1">
                          <a:lumMod val="65000"/>
                        </a:schemeClr>
                      </a:solidFill>
                      <a:prstDash val="dash"/>
                      <a:round/>
                      <a:headEnd type="none" w="med" len="med"/>
                      <a:tailEnd type="none" w="med" len="med"/>
                    </a:lnR>
                    <a:lnT w="12700" cap="flat" cmpd="sng" algn="ctr">
                      <a:solidFill>
                        <a:schemeClr val="bg1">
                          <a:lumMod val="65000"/>
                        </a:schemeClr>
                      </a:solidFill>
                      <a:prstDash val="dash"/>
                      <a:round/>
                      <a:headEnd type="none" w="med" len="med"/>
                      <a:tailEnd type="none" w="med" len="med"/>
                    </a:lnT>
                    <a:lnB w="12700" cap="flat" cmpd="sng" algn="ctr">
                      <a:solidFill>
                        <a:schemeClr val="bg1">
                          <a:lumMod val="65000"/>
                        </a:schemeClr>
                      </a:solidFill>
                      <a:prstDash val="dash"/>
                      <a:round/>
                      <a:headEnd type="none" w="med" len="med"/>
                      <a:tailEnd type="none" w="med" len="med"/>
                    </a:lnB>
                  </a:tcPr>
                </a:tc>
                <a:tc>
                  <a:txBody>
                    <a:bodyPr/>
                    <a:lstStyle/>
                    <a:p>
                      <a:pPr algn="ctr"/>
                      <a:r>
                        <a:rPr lang="en-US" sz="4400" b="1" dirty="0">
                          <a:solidFill>
                            <a:schemeClr val="tx1"/>
                          </a:solidFill>
                          <a:latin typeface="Gill Sans MT" panose="020B0502020104020203" pitchFamily="34" charset="77"/>
                        </a:rPr>
                        <a:t>fair</a:t>
                      </a:r>
                      <a:r>
                        <a:rPr lang="en-US" sz="4400" b="1" dirty="0">
                          <a:solidFill>
                            <a:srgbClr val="00B050"/>
                          </a:solidFill>
                          <a:latin typeface="Gill Sans MT" panose="020B0502020104020203" pitchFamily="34" charset="77"/>
                        </a:rPr>
                        <a:t>i</a:t>
                      </a:r>
                      <a:r>
                        <a:rPr lang="en-US" sz="4400" b="1" dirty="0">
                          <a:solidFill>
                            <a:srgbClr val="FF0000"/>
                          </a:solidFill>
                          <a:latin typeface="Gill Sans MT" panose="020B0502020104020203" pitchFamily="34" charset="77"/>
                        </a:rPr>
                        <a:t>es</a:t>
                      </a:r>
                      <a:endParaRPr lang="en-GB" sz="4400" b="1" dirty="0">
                        <a:solidFill>
                          <a:srgbClr val="FF0000"/>
                        </a:solidFill>
                        <a:latin typeface="Gill Sans MT" panose="020B0502020104020203" pitchFamily="34" charset="77"/>
                      </a:endParaRPr>
                    </a:p>
                  </a:txBody>
                  <a:tcPr anchor="ctr">
                    <a:lnL w="12700" cap="flat" cmpd="sng" algn="ctr">
                      <a:solidFill>
                        <a:schemeClr val="bg1">
                          <a:lumMod val="65000"/>
                        </a:schemeClr>
                      </a:solidFill>
                      <a:prstDash val="dash"/>
                      <a:round/>
                      <a:headEnd type="none" w="med" len="med"/>
                      <a:tailEnd type="none" w="med" len="med"/>
                    </a:lnL>
                    <a:lnR w="12700" cap="flat" cmpd="sng" algn="ctr">
                      <a:solidFill>
                        <a:schemeClr val="bg1">
                          <a:lumMod val="65000"/>
                        </a:schemeClr>
                      </a:solidFill>
                      <a:prstDash val="dash"/>
                      <a:round/>
                      <a:headEnd type="none" w="med" len="med"/>
                      <a:tailEnd type="none" w="med" len="med"/>
                    </a:lnR>
                    <a:lnT w="12700" cap="flat" cmpd="sng" algn="ctr">
                      <a:solidFill>
                        <a:schemeClr val="bg1">
                          <a:lumMod val="65000"/>
                        </a:schemeClr>
                      </a:solidFill>
                      <a:prstDash val="dash"/>
                      <a:round/>
                      <a:headEnd type="none" w="med" len="med"/>
                      <a:tailEnd type="none" w="med" len="med"/>
                    </a:lnT>
                    <a:lnB w="12700" cap="flat" cmpd="sng" algn="ctr">
                      <a:solidFill>
                        <a:schemeClr val="bg1">
                          <a:lumMod val="65000"/>
                        </a:schemeClr>
                      </a:solidFill>
                      <a:prstDash val="dash"/>
                      <a:round/>
                      <a:headEnd type="none" w="med" len="med"/>
                      <a:tailEnd type="none" w="med" len="med"/>
                    </a:lnB>
                  </a:tcPr>
                </a:tc>
                <a:extLst>
                  <a:ext uri="{0D108BD9-81ED-4DB2-BD59-A6C34878D82A}">
                    <a16:rowId xmlns:a16="http://schemas.microsoft.com/office/drawing/2014/main" val="1075620443"/>
                  </a:ext>
                </a:extLst>
              </a:tr>
            </a:tbl>
          </a:graphicData>
        </a:graphic>
      </p:graphicFrame>
    </p:spTree>
    <p:extLst>
      <p:ext uri="{BB962C8B-B14F-4D97-AF65-F5344CB8AC3E}">
        <p14:creationId xmlns:p14="http://schemas.microsoft.com/office/powerpoint/2010/main" val="213427614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8F48FF6-71D1-E54C-AB5E-54D6C5636114}"/>
              </a:ext>
            </a:extLst>
          </p:cNvPr>
          <p:cNvSpPr/>
          <p:nvPr/>
        </p:nvSpPr>
        <p:spPr>
          <a:xfrm>
            <a:off x="-87378" y="4477798"/>
            <a:ext cx="7032747" cy="1918114"/>
          </a:xfrm>
          <a:prstGeom prst="rect">
            <a:avLst/>
          </a:prstGeom>
          <a:solidFill>
            <a:srgbClr val="00B0F0"/>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46"/>
          </a:p>
        </p:txBody>
      </p:sp>
      <p:sp>
        <p:nvSpPr>
          <p:cNvPr id="19" name="TextBox 18">
            <a:extLst>
              <a:ext uri="{FF2B5EF4-FFF2-40B4-BE49-F238E27FC236}">
                <a16:creationId xmlns:a16="http://schemas.microsoft.com/office/drawing/2014/main" id="{69E6FC2B-ED9E-E241-9E53-13485ADF8768}"/>
              </a:ext>
            </a:extLst>
          </p:cNvPr>
          <p:cNvSpPr txBox="1"/>
          <p:nvPr/>
        </p:nvSpPr>
        <p:spPr>
          <a:xfrm>
            <a:off x="285312" y="4925290"/>
            <a:ext cx="6287365" cy="923330"/>
          </a:xfrm>
          <a:prstGeom prst="rect">
            <a:avLst/>
          </a:prstGeom>
          <a:noFill/>
        </p:spPr>
        <p:txBody>
          <a:bodyPr wrap="square" rtlCol="0">
            <a:spAutoFit/>
          </a:bodyPr>
          <a:lstStyle/>
          <a:p>
            <a:pPr algn="ctr"/>
            <a:r>
              <a:rPr lang="en-US" sz="5400" b="1" dirty="0">
                <a:ln>
                  <a:solidFill>
                    <a:sysClr val="windowText" lastClr="000000"/>
                  </a:solidFill>
                </a:ln>
                <a:solidFill>
                  <a:schemeClr val="bg1"/>
                </a:solidFill>
                <a:latin typeface="Gill Sans SemiBold" panose="020B0502020104020203" pitchFamily="34" charset="-79"/>
                <a:ea typeface="Hiragino Kaku Gothic Std W8" panose="020B0800000000000000" pitchFamily="34" charset="-128"/>
                <a:cs typeface="Gill Sans SemiBold" panose="020B0502020104020203" pitchFamily="34" charset="-79"/>
              </a:rPr>
              <a:t>DISPLAY WORDS</a:t>
            </a:r>
          </a:p>
        </p:txBody>
      </p:sp>
      <p:pic>
        <p:nvPicPr>
          <p:cNvPr id="3" name="Picture 2" descr="Logo&#10;&#10;Description automatically generated">
            <a:extLst>
              <a:ext uri="{FF2B5EF4-FFF2-40B4-BE49-F238E27FC236}">
                <a16:creationId xmlns:a16="http://schemas.microsoft.com/office/drawing/2014/main" id="{4E48AA0D-D68F-684E-B050-6D0F93C9D1E9}"/>
              </a:ext>
            </a:extLst>
          </p:cNvPr>
          <p:cNvPicPr>
            <a:picLocks noChangeAspect="1"/>
          </p:cNvPicPr>
          <p:nvPr/>
        </p:nvPicPr>
        <p:blipFill>
          <a:blip r:embed="rId2"/>
          <a:stretch>
            <a:fillRect/>
          </a:stretch>
        </p:blipFill>
        <p:spPr>
          <a:xfrm>
            <a:off x="2701859" y="8167124"/>
            <a:ext cx="1558455" cy="1188518"/>
          </a:xfrm>
          <a:prstGeom prst="rect">
            <a:avLst/>
          </a:prstGeom>
        </p:spPr>
      </p:pic>
      <p:sp>
        <p:nvSpPr>
          <p:cNvPr id="2" name="TextBox 1">
            <a:extLst>
              <a:ext uri="{FF2B5EF4-FFF2-40B4-BE49-F238E27FC236}">
                <a16:creationId xmlns:a16="http://schemas.microsoft.com/office/drawing/2014/main" id="{C0E5830B-961B-3744-9B60-3AFD1185BE77}"/>
              </a:ext>
            </a:extLst>
          </p:cNvPr>
          <p:cNvSpPr txBox="1"/>
          <p:nvPr/>
        </p:nvSpPr>
        <p:spPr>
          <a:xfrm>
            <a:off x="2597679" y="9457455"/>
            <a:ext cx="1662635" cy="241476"/>
          </a:xfrm>
          <a:prstGeom prst="rect">
            <a:avLst/>
          </a:prstGeom>
          <a:noFill/>
        </p:spPr>
        <p:txBody>
          <a:bodyPr wrap="none" rtlCol="0">
            <a:spAutoFit/>
          </a:bodyPr>
          <a:lstStyle/>
          <a:p>
            <a:r>
              <a:rPr lang="en-US" sz="969" dirty="0">
                <a:solidFill>
                  <a:schemeClr val="bg2">
                    <a:lumMod val="50000"/>
                  </a:schemeClr>
                </a:solidFill>
                <a:latin typeface="Gill Sans MT" panose="020B0502020104020203" pitchFamily="34" charset="77"/>
              </a:rPr>
              <a:t>© Vocabulary Ninja Ltd 2022</a:t>
            </a:r>
          </a:p>
        </p:txBody>
      </p:sp>
      <p:pic>
        <p:nvPicPr>
          <p:cNvPr id="11" name="Picture 10">
            <a:extLst>
              <a:ext uri="{FF2B5EF4-FFF2-40B4-BE49-F238E27FC236}">
                <a16:creationId xmlns:a16="http://schemas.microsoft.com/office/drawing/2014/main" id="{EEC52904-C97C-6F7B-0C73-7459492BFB69}"/>
              </a:ext>
            </a:extLst>
          </p:cNvPr>
          <p:cNvPicPr>
            <a:picLocks noChangeAspect="1"/>
          </p:cNvPicPr>
          <p:nvPr/>
        </p:nvPicPr>
        <p:blipFill>
          <a:blip r:embed="rId3"/>
          <a:stretch>
            <a:fillRect/>
          </a:stretch>
        </p:blipFill>
        <p:spPr>
          <a:xfrm>
            <a:off x="0" y="-81188"/>
            <a:ext cx="6858000" cy="3857625"/>
          </a:xfrm>
          <a:prstGeom prst="rect">
            <a:avLst/>
          </a:prstGeom>
        </p:spPr>
      </p:pic>
    </p:spTree>
    <p:extLst>
      <p:ext uri="{BB962C8B-B14F-4D97-AF65-F5344CB8AC3E}">
        <p14:creationId xmlns:p14="http://schemas.microsoft.com/office/powerpoint/2010/main" val="129450354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1BCD33CF-FD81-AF4F-B31D-F3BE4C34648F}"/>
              </a:ext>
            </a:extLst>
          </p:cNvPr>
          <p:cNvSpPr txBox="1"/>
          <p:nvPr/>
        </p:nvSpPr>
        <p:spPr>
          <a:xfrm>
            <a:off x="290245" y="210241"/>
            <a:ext cx="6277510" cy="1736333"/>
          </a:xfrm>
          <a:prstGeom prst="rect">
            <a:avLst/>
          </a:prstGeom>
          <a:noFill/>
          <a:ln w="38100" cmpd="thickThin">
            <a:solidFill>
              <a:srgbClr val="FF0000"/>
            </a:solidFill>
          </a:ln>
        </p:spPr>
        <p:txBody>
          <a:bodyPr wrap="square" rtlCol="0" anchor="ctr">
            <a:noAutofit/>
          </a:bodyPr>
          <a:lstStyle/>
          <a:p>
            <a:pPr algn="ctr"/>
            <a:r>
              <a:rPr lang="en-GB" sz="7200" b="1" dirty="0">
                <a:solidFill>
                  <a:srgbClr val="000000"/>
                </a:solidFill>
                <a:latin typeface="Gill Sans MT" panose="020B0502020104020203" pitchFamily="34" charset="0"/>
              </a:rPr>
              <a:t>fl</a:t>
            </a:r>
            <a:r>
              <a:rPr lang="en-GB" sz="7200" b="1" dirty="0">
                <a:solidFill>
                  <a:srgbClr val="00B050"/>
                </a:solidFill>
                <a:latin typeface="Gill Sans MT" panose="020B0502020104020203" pitchFamily="34" charset="0"/>
              </a:rPr>
              <a:t>i</a:t>
            </a:r>
            <a:r>
              <a:rPr lang="en-GB" sz="7200" b="1" dirty="0">
                <a:solidFill>
                  <a:srgbClr val="FF0000"/>
                </a:solidFill>
                <a:latin typeface="Gill Sans MT" panose="020B0502020104020203" pitchFamily="34" charset="0"/>
              </a:rPr>
              <a:t>es</a:t>
            </a:r>
            <a:endParaRPr lang="en-GB" sz="7200" b="1" dirty="0">
              <a:latin typeface="Gill Sans MT" panose="020B0502020104020203" pitchFamily="34" charset="77"/>
            </a:endParaRPr>
          </a:p>
        </p:txBody>
      </p:sp>
      <p:sp>
        <p:nvSpPr>
          <p:cNvPr id="5" name="TextBox 4">
            <a:extLst>
              <a:ext uri="{FF2B5EF4-FFF2-40B4-BE49-F238E27FC236}">
                <a16:creationId xmlns:a16="http://schemas.microsoft.com/office/drawing/2014/main" id="{FB458A88-1CDE-6A45-91AB-B00F278FC142}"/>
              </a:ext>
            </a:extLst>
          </p:cNvPr>
          <p:cNvSpPr txBox="1"/>
          <p:nvPr/>
        </p:nvSpPr>
        <p:spPr>
          <a:xfrm>
            <a:off x="290245" y="2152723"/>
            <a:ext cx="6277510" cy="1736333"/>
          </a:xfrm>
          <a:prstGeom prst="rect">
            <a:avLst/>
          </a:prstGeom>
          <a:noFill/>
          <a:ln w="38100" cmpd="thickThin">
            <a:solidFill>
              <a:srgbClr val="FF0000"/>
            </a:solidFill>
          </a:ln>
        </p:spPr>
        <p:txBody>
          <a:bodyPr wrap="square" rtlCol="0" anchor="ctr">
            <a:noAutofit/>
          </a:bodyPr>
          <a:lstStyle/>
          <a:p>
            <a:pPr algn="ctr"/>
            <a:r>
              <a:rPr lang="en-GB" sz="7200" b="1" dirty="0">
                <a:solidFill>
                  <a:srgbClr val="000000"/>
                </a:solidFill>
                <a:latin typeface="Gill Sans MT" panose="020B0502020104020203" pitchFamily="34" charset="0"/>
              </a:rPr>
              <a:t>cop</a:t>
            </a:r>
            <a:r>
              <a:rPr lang="en-GB" sz="7200" b="1" dirty="0">
                <a:solidFill>
                  <a:srgbClr val="00B050"/>
                </a:solidFill>
                <a:latin typeface="Gill Sans MT" panose="020B0502020104020203" pitchFamily="34" charset="0"/>
              </a:rPr>
              <a:t>i</a:t>
            </a:r>
            <a:r>
              <a:rPr lang="en-GB" sz="7200" b="1" dirty="0">
                <a:solidFill>
                  <a:srgbClr val="FF0000"/>
                </a:solidFill>
                <a:latin typeface="Gill Sans MT" panose="020B0502020104020203" pitchFamily="34" charset="0"/>
              </a:rPr>
              <a:t>es</a:t>
            </a:r>
            <a:endParaRPr lang="en-GB" sz="7200" b="1" dirty="0">
              <a:latin typeface="Gill Sans MT" panose="020B0502020104020203" pitchFamily="34" charset="77"/>
            </a:endParaRPr>
          </a:p>
        </p:txBody>
      </p:sp>
      <p:sp>
        <p:nvSpPr>
          <p:cNvPr id="9" name="TextBox 8">
            <a:extLst>
              <a:ext uri="{FF2B5EF4-FFF2-40B4-BE49-F238E27FC236}">
                <a16:creationId xmlns:a16="http://schemas.microsoft.com/office/drawing/2014/main" id="{1299C437-5994-E846-9409-EAA9C158D743}"/>
              </a:ext>
            </a:extLst>
          </p:cNvPr>
          <p:cNvSpPr txBox="1"/>
          <p:nvPr/>
        </p:nvSpPr>
        <p:spPr>
          <a:xfrm>
            <a:off x="290245" y="4095205"/>
            <a:ext cx="6277510" cy="1736333"/>
          </a:xfrm>
          <a:prstGeom prst="rect">
            <a:avLst/>
          </a:prstGeom>
          <a:noFill/>
          <a:ln w="38100" cmpd="thickThin">
            <a:solidFill>
              <a:srgbClr val="FF0000"/>
            </a:solidFill>
          </a:ln>
        </p:spPr>
        <p:txBody>
          <a:bodyPr wrap="square" rtlCol="0" anchor="ctr">
            <a:noAutofit/>
          </a:bodyPr>
          <a:lstStyle/>
          <a:p>
            <a:pPr algn="ctr"/>
            <a:r>
              <a:rPr lang="en-GB" sz="7200" b="1" dirty="0">
                <a:latin typeface="Gill Sans MT" panose="020B0502020104020203" pitchFamily="34" charset="0"/>
              </a:rPr>
              <a:t>c</a:t>
            </a:r>
            <a:r>
              <a:rPr lang="en-GB" sz="7200" b="1" dirty="0">
                <a:solidFill>
                  <a:srgbClr val="00B050"/>
                </a:solidFill>
                <a:latin typeface="Gill Sans MT" panose="020B0502020104020203" pitchFamily="34" charset="0"/>
              </a:rPr>
              <a:t>ri</a:t>
            </a:r>
            <a:r>
              <a:rPr lang="en-GB" sz="7200" b="1" dirty="0">
                <a:solidFill>
                  <a:srgbClr val="FF0000"/>
                </a:solidFill>
                <a:latin typeface="Gill Sans MT" panose="020B0502020104020203" pitchFamily="34" charset="0"/>
              </a:rPr>
              <a:t>es</a:t>
            </a:r>
            <a:endParaRPr lang="en-GB" sz="7200" b="1" dirty="0">
              <a:latin typeface="Gill Sans MT" panose="020B0502020104020203" pitchFamily="34" charset="77"/>
            </a:endParaRPr>
          </a:p>
        </p:txBody>
      </p:sp>
      <p:sp>
        <p:nvSpPr>
          <p:cNvPr id="10" name="TextBox 9">
            <a:extLst>
              <a:ext uri="{FF2B5EF4-FFF2-40B4-BE49-F238E27FC236}">
                <a16:creationId xmlns:a16="http://schemas.microsoft.com/office/drawing/2014/main" id="{15189A18-ED39-704A-8C4F-4B4BD0C313CA}"/>
              </a:ext>
            </a:extLst>
          </p:cNvPr>
          <p:cNvSpPr txBox="1"/>
          <p:nvPr/>
        </p:nvSpPr>
        <p:spPr>
          <a:xfrm>
            <a:off x="290245" y="6037687"/>
            <a:ext cx="6277510" cy="1736333"/>
          </a:xfrm>
          <a:prstGeom prst="rect">
            <a:avLst/>
          </a:prstGeom>
          <a:noFill/>
          <a:ln w="38100" cmpd="thickThin">
            <a:solidFill>
              <a:srgbClr val="FF0000"/>
            </a:solidFill>
          </a:ln>
        </p:spPr>
        <p:txBody>
          <a:bodyPr wrap="square" rtlCol="0" anchor="ctr">
            <a:noAutofit/>
          </a:bodyPr>
          <a:lstStyle/>
          <a:p>
            <a:pPr algn="ctr"/>
            <a:r>
              <a:rPr lang="en-GB" sz="7200" b="1" dirty="0">
                <a:latin typeface="Gill Sans MT" panose="020B0502020104020203" pitchFamily="34" charset="0"/>
              </a:rPr>
              <a:t>l</a:t>
            </a:r>
            <a:r>
              <a:rPr lang="en-GB" sz="7200" b="1" dirty="0">
                <a:solidFill>
                  <a:srgbClr val="00B050"/>
                </a:solidFill>
                <a:latin typeface="Gill Sans MT" panose="020B0502020104020203" pitchFamily="34" charset="0"/>
              </a:rPr>
              <a:t>i</a:t>
            </a:r>
            <a:r>
              <a:rPr lang="en-GB" sz="7200" b="1" dirty="0">
                <a:solidFill>
                  <a:srgbClr val="FF0000"/>
                </a:solidFill>
                <a:latin typeface="Gill Sans MT" panose="020B0502020104020203" pitchFamily="34" charset="0"/>
              </a:rPr>
              <a:t>es</a:t>
            </a:r>
            <a:endParaRPr lang="en-GB" sz="7200" b="1" dirty="0">
              <a:latin typeface="Gill Sans MT" panose="020B0502020104020203" pitchFamily="34" charset="77"/>
            </a:endParaRPr>
          </a:p>
        </p:txBody>
      </p:sp>
      <p:sp>
        <p:nvSpPr>
          <p:cNvPr id="7" name="TextBox 6">
            <a:extLst>
              <a:ext uri="{FF2B5EF4-FFF2-40B4-BE49-F238E27FC236}">
                <a16:creationId xmlns:a16="http://schemas.microsoft.com/office/drawing/2014/main" id="{1C72B871-97F6-CB4D-A82E-F9D40AD5F48D}"/>
              </a:ext>
            </a:extLst>
          </p:cNvPr>
          <p:cNvSpPr txBox="1"/>
          <p:nvPr/>
        </p:nvSpPr>
        <p:spPr>
          <a:xfrm>
            <a:off x="290245" y="7980169"/>
            <a:ext cx="6277510" cy="1736333"/>
          </a:xfrm>
          <a:prstGeom prst="rect">
            <a:avLst/>
          </a:prstGeom>
          <a:noFill/>
          <a:ln w="38100" cmpd="thickThin">
            <a:solidFill>
              <a:srgbClr val="FF0000"/>
            </a:solidFill>
          </a:ln>
        </p:spPr>
        <p:txBody>
          <a:bodyPr wrap="square" rtlCol="0" anchor="ctr">
            <a:noAutofit/>
          </a:bodyPr>
          <a:lstStyle/>
          <a:p>
            <a:pPr algn="ctr"/>
            <a:r>
              <a:rPr lang="en-US" sz="7200" b="1" dirty="0">
                <a:solidFill>
                  <a:schemeClr val="tx1"/>
                </a:solidFill>
                <a:latin typeface="Gill Sans MT" panose="020B0502020104020203" pitchFamily="34" charset="77"/>
              </a:rPr>
              <a:t>bunn</a:t>
            </a:r>
            <a:r>
              <a:rPr lang="en-US" sz="7200" b="1" dirty="0">
                <a:solidFill>
                  <a:srgbClr val="00B050"/>
                </a:solidFill>
                <a:latin typeface="Gill Sans MT" panose="020B0502020104020203" pitchFamily="34" charset="77"/>
              </a:rPr>
              <a:t>i</a:t>
            </a:r>
            <a:r>
              <a:rPr lang="en-US" sz="7200" b="1" dirty="0">
                <a:solidFill>
                  <a:srgbClr val="FF0000"/>
                </a:solidFill>
                <a:latin typeface="Gill Sans MT" panose="020B0502020104020203" pitchFamily="34" charset="77"/>
              </a:rPr>
              <a:t>es</a:t>
            </a:r>
            <a:endParaRPr lang="en-GB" sz="7200" b="1" dirty="0">
              <a:latin typeface="Gill Sans MT" panose="020B0502020104020203" pitchFamily="34" charset="77"/>
            </a:endParaRPr>
          </a:p>
        </p:txBody>
      </p:sp>
    </p:spTree>
    <p:extLst>
      <p:ext uri="{BB962C8B-B14F-4D97-AF65-F5344CB8AC3E}">
        <p14:creationId xmlns:p14="http://schemas.microsoft.com/office/powerpoint/2010/main" val="369776228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1BCD33CF-FD81-AF4F-B31D-F3BE4C34648F}"/>
              </a:ext>
            </a:extLst>
          </p:cNvPr>
          <p:cNvSpPr txBox="1"/>
          <p:nvPr/>
        </p:nvSpPr>
        <p:spPr>
          <a:xfrm>
            <a:off x="290245" y="210241"/>
            <a:ext cx="6277510" cy="1736333"/>
          </a:xfrm>
          <a:prstGeom prst="rect">
            <a:avLst/>
          </a:prstGeom>
          <a:noFill/>
          <a:ln w="38100" cmpd="thickThin">
            <a:solidFill>
              <a:srgbClr val="FF0000"/>
            </a:solidFill>
          </a:ln>
        </p:spPr>
        <p:txBody>
          <a:bodyPr wrap="square" rtlCol="0" anchor="ctr">
            <a:noAutofit/>
          </a:bodyPr>
          <a:lstStyle/>
          <a:p>
            <a:pPr algn="ctr"/>
            <a:r>
              <a:rPr lang="en-GB" sz="7200" b="1" dirty="0">
                <a:latin typeface="Gill Sans MT" panose="020B0502020104020203" pitchFamily="34" charset="0"/>
              </a:rPr>
              <a:t>tr</a:t>
            </a:r>
            <a:r>
              <a:rPr lang="en-GB" sz="7200" b="1" dirty="0">
                <a:solidFill>
                  <a:srgbClr val="00B050"/>
                </a:solidFill>
                <a:latin typeface="Gill Sans MT" panose="020B0502020104020203" pitchFamily="34" charset="0"/>
              </a:rPr>
              <a:t>i</a:t>
            </a:r>
            <a:r>
              <a:rPr lang="en-GB" sz="7200" b="1" dirty="0">
                <a:solidFill>
                  <a:srgbClr val="FF0000"/>
                </a:solidFill>
                <a:latin typeface="Gill Sans MT" panose="020B0502020104020203" pitchFamily="34" charset="0"/>
              </a:rPr>
              <a:t>es</a:t>
            </a:r>
            <a:endParaRPr lang="en-GB" sz="7200" b="1" dirty="0">
              <a:latin typeface="Gill Sans MT" panose="020B0502020104020203" pitchFamily="34" charset="77"/>
            </a:endParaRPr>
          </a:p>
        </p:txBody>
      </p:sp>
      <p:sp>
        <p:nvSpPr>
          <p:cNvPr id="5" name="TextBox 4">
            <a:extLst>
              <a:ext uri="{FF2B5EF4-FFF2-40B4-BE49-F238E27FC236}">
                <a16:creationId xmlns:a16="http://schemas.microsoft.com/office/drawing/2014/main" id="{FB458A88-1CDE-6A45-91AB-B00F278FC142}"/>
              </a:ext>
            </a:extLst>
          </p:cNvPr>
          <p:cNvSpPr txBox="1"/>
          <p:nvPr/>
        </p:nvSpPr>
        <p:spPr>
          <a:xfrm>
            <a:off x="290245" y="2152723"/>
            <a:ext cx="6277510" cy="1736333"/>
          </a:xfrm>
          <a:prstGeom prst="rect">
            <a:avLst/>
          </a:prstGeom>
          <a:noFill/>
          <a:ln w="38100" cmpd="thickThin">
            <a:solidFill>
              <a:srgbClr val="FF0000"/>
            </a:solidFill>
          </a:ln>
        </p:spPr>
        <p:txBody>
          <a:bodyPr wrap="square" rtlCol="0" anchor="ctr">
            <a:noAutofit/>
          </a:bodyPr>
          <a:lstStyle/>
          <a:p>
            <a:pPr algn="ctr"/>
            <a:r>
              <a:rPr lang="en-US" sz="7200" b="1" dirty="0">
                <a:latin typeface="Gill Sans MT" panose="020B0502020104020203" pitchFamily="34" charset="77"/>
              </a:rPr>
              <a:t>def</a:t>
            </a:r>
            <a:r>
              <a:rPr lang="en-US" sz="7200" b="1" dirty="0">
                <a:solidFill>
                  <a:srgbClr val="00B050"/>
                </a:solidFill>
                <a:latin typeface="Gill Sans MT" panose="020B0502020104020203" pitchFamily="34" charset="77"/>
              </a:rPr>
              <a:t>i</a:t>
            </a:r>
            <a:r>
              <a:rPr lang="en-US" sz="7200" b="1" dirty="0">
                <a:solidFill>
                  <a:srgbClr val="FF0000"/>
                </a:solidFill>
                <a:latin typeface="Gill Sans MT" panose="020B0502020104020203" pitchFamily="34" charset="77"/>
              </a:rPr>
              <a:t>es</a:t>
            </a:r>
            <a:endParaRPr lang="en-GB" sz="7200" b="1" dirty="0">
              <a:latin typeface="Gill Sans MT" panose="020B0502020104020203" pitchFamily="34" charset="77"/>
            </a:endParaRPr>
          </a:p>
        </p:txBody>
      </p:sp>
      <p:sp>
        <p:nvSpPr>
          <p:cNvPr id="9" name="TextBox 8">
            <a:extLst>
              <a:ext uri="{FF2B5EF4-FFF2-40B4-BE49-F238E27FC236}">
                <a16:creationId xmlns:a16="http://schemas.microsoft.com/office/drawing/2014/main" id="{1299C437-5994-E846-9409-EAA9C158D743}"/>
              </a:ext>
            </a:extLst>
          </p:cNvPr>
          <p:cNvSpPr txBox="1"/>
          <p:nvPr/>
        </p:nvSpPr>
        <p:spPr>
          <a:xfrm>
            <a:off x="290245" y="4095205"/>
            <a:ext cx="6277510" cy="1736333"/>
          </a:xfrm>
          <a:prstGeom prst="rect">
            <a:avLst/>
          </a:prstGeom>
          <a:noFill/>
          <a:ln w="38100" cmpd="thickThin">
            <a:solidFill>
              <a:srgbClr val="FF0000"/>
            </a:solidFill>
          </a:ln>
        </p:spPr>
        <p:txBody>
          <a:bodyPr wrap="square" rtlCol="0" anchor="ctr">
            <a:noAutofit/>
          </a:bodyPr>
          <a:lstStyle/>
          <a:p>
            <a:pPr algn="ctr"/>
            <a:r>
              <a:rPr lang="en-GB" sz="7200" b="1" dirty="0">
                <a:solidFill>
                  <a:srgbClr val="000000"/>
                </a:solidFill>
                <a:latin typeface="Gill Sans MT" panose="020B0502020104020203" pitchFamily="34" charset="0"/>
              </a:rPr>
              <a:t>bab</a:t>
            </a:r>
            <a:r>
              <a:rPr lang="en-GB" sz="7200" b="1" dirty="0">
                <a:solidFill>
                  <a:srgbClr val="00B050"/>
                </a:solidFill>
                <a:latin typeface="Gill Sans MT" panose="020B0502020104020203" pitchFamily="34" charset="0"/>
              </a:rPr>
              <a:t>i</a:t>
            </a:r>
            <a:r>
              <a:rPr lang="en-GB" sz="7200" b="1" dirty="0">
                <a:solidFill>
                  <a:srgbClr val="FF0000"/>
                </a:solidFill>
                <a:latin typeface="Gill Sans MT" panose="020B0502020104020203" pitchFamily="34" charset="0"/>
              </a:rPr>
              <a:t>es</a:t>
            </a:r>
            <a:endParaRPr lang="en-GB" sz="7200" b="1" dirty="0">
              <a:latin typeface="Gill Sans MT" panose="020B0502020104020203" pitchFamily="34" charset="77"/>
            </a:endParaRPr>
          </a:p>
        </p:txBody>
      </p:sp>
      <p:sp>
        <p:nvSpPr>
          <p:cNvPr id="10" name="TextBox 9">
            <a:extLst>
              <a:ext uri="{FF2B5EF4-FFF2-40B4-BE49-F238E27FC236}">
                <a16:creationId xmlns:a16="http://schemas.microsoft.com/office/drawing/2014/main" id="{15189A18-ED39-704A-8C4F-4B4BD0C313CA}"/>
              </a:ext>
            </a:extLst>
          </p:cNvPr>
          <p:cNvSpPr txBox="1"/>
          <p:nvPr/>
        </p:nvSpPr>
        <p:spPr>
          <a:xfrm>
            <a:off x="290245" y="6037687"/>
            <a:ext cx="6277510" cy="1736333"/>
          </a:xfrm>
          <a:prstGeom prst="rect">
            <a:avLst/>
          </a:prstGeom>
          <a:noFill/>
          <a:ln w="38100" cmpd="thickThin">
            <a:solidFill>
              <a:srgbClr val="FF0000"/>
            </a:solidFill>
          </a:ln>
        </p:spPr>
        <p:txBody>
          <a:bodyPr wrap="square" rtlCol="0" anchor="ctr">
            <a:noAutofit/>
          </a:bodyPr>
          <a:lstStyle/>
          <a:p>
            <a:pPr algn="ctr"/>
            <a:r>
              <a:rPr lang="en-GB" sz="7200" b="1" dirty="0">
                <a:latin typeface="Gill Sans MT" panose="020B0502020104020203" pitchFamily="34" charset="0"/>
              </a:rPr>
              <a:t>den</a:t>
            </a:r>
            <a:r>
              <a:rPr lang="en-GB" sz="7200" b="1" dirty="0">
                <a:solidFill>
                  <a:srgbClr val="00B050"/>
                </a:solidFill>
                <a:latin typeface="Gill Sans MT" panose="020B0502020104020203" pitchFamily="34" charset="0"/>
              </a:rPr>
              <a:t>i</a:t>
            </a:r>
            <a:r>
              <a:rPr lang="en-GB" sz="7200" b="1" dirty="0">
                <a:solidFill>
                  <a:srgbClr val="FF0000"/>
                </a:solidFill>
                <a:latin typeface="Gill Sans MT" panose="020B0502020104020203" pitchFamily="34" charset="0"/>
              </a:rPr>
              <a:t>es</a:t>
            </a:r>
            <a:endParaRPr lang="en-GB" sz="7200" b="1" dirty="0">
              <a:latin typeface="Gill Sans MT" panose="020B0502020104020203" pitchFamily="34" charset="77"/>
            </a:endParaRPr>
          </a:p>
        </p:txBody>
      </p:sp>
      <p:sp>
        <p:nvSpPr>
          <p:cNvPr id="7" name="TextBox 6">
            <a:extLst>
              <a:ext uri="{FF2B5EF4-FFF2-40B4-BE49-F238E27FC236}">
                <a16:creationId xmlns:a16="http://schemas.microsoft.com/office/drawing/2014/main" id="{1C72B871-97F6-CB4D-A82E-F9D40AD5F48D}"/>
              </a:ext>
            </a:extLst>
          </p:cNvPr>
          <p:cNvSpPr txBox="1"/>
          <p:nvPr/>
        </p:nvSpPr>
        <p:spPr>
          <a:xfrm>
            <a:off x="290245" y="7980169"/>
            <a:ext cx="6277510" cy="1736333"/>
          </a:xfrm>
          <a:prstGeom prst="rect">
            <a:avLst/>
          </a:prstGeom>
          <a:noFill/>
          <a:ln w="38100" cmpd="thickThin">
            <a:solidFill>
              <a:srgbClr val="FF0000"/>
            </a:solidFill>
          </a:ln>
        </p:spPr>
        <p:txBody>
          <a:bodyPr wrap="square" rtlCol="0" anchor="ctr">
            <a:noAutofit/>
          </a:bodyPr>
          <a:lstStyle/>
          <a:p>
            <a:pPr algn="ctr"/>
            <a:r>
              <a:rPr lang="en-GB" sz="7200" b="1" dirty="0">
                <a:latin typeface="Gill Sans MT" panose="020B0502020104020203" pitchFamily="34" charset="0"/>
              </a:rPr>
              <a:t>worr</a:t>
            </a:r>
            <a:r>
              <a:rPr lang="en-GB" sz="7200" b="1" dirty="0">
                <a:solidFill>
                  <a:srgbClr val="00B050"/>
                </a:solidFill>
                <a:latin typeface="Gill Sans MT" panose="020B0502020104020203" pitchFamily="34" charset="0"/>
              </a:rPr>
              <a:t>i</a:t>
            </a:r>
            <a:r>
              <a:rPr lang="en-GB" sz="7200" b="1" dirty="0">
                <a:solidFill>
                  <a:srgbClr val="FF0000"/>
                </a:solidFill>
                <a:latin typeface="Gill Sans MT" panose="020B0502020104020203" pitchFamily="34" charset="0"/>
              </a:rPr>
              <a:t>es</a:t>
            </a:r>
            <a:endParaRPr lang="en-GB" sz="7200" b="1" dirty="0">
              <a:latin typeface="Gill Sans MT" panose="020B0502020104020203" pitchFamily="34" charset="77"/>
            </a:endParaRPr>
          </a:p>
        </p:txBody>
      </p:sp>
    </p:spTree>
    <p:extLst>
      <p:ext uri="{BB962C8B-B14F-4D97-AF65-F5344CB8AC3E}">
        <p14:creationId xmlns:p14="http://schemas.microsoft.com/office/powerpoint/2010/main" val="317977862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1BCD33CF-FD81-AF4F-B31D-F3BE4C34648F}"/>
              </a:ext>
            </a:extLst>
          </p:cNvPr>
          <p:cNvSpPr txBox="1"/>
          <p:nvPr/>
        </p:nvSpPr>
        <p:spPr>
          <a:xfrm>
            <a:off x="290245" y="210241"/>
            <a:ext cx="6277510" cy="1736333"/>
          </a:xfrm>
          <a:prstGeom prst="rect">
            <a:avLst/>
          </a:prstGeom>
          <a:noFill/>
          <a:ln w="38100" cmpd="thickThin">
            <a:solidFill>
              <a:srgbClr val="FF0000"/>
            </a:solidFill>
          </a:ln>
        </p:spPr>
        <p:txBody>
          <a:bodyPr wrap="square" rtlCol="0" anchor="ctr">
            <a:noAutofit/>
          </a:bodyPr>
          <a:lstStyle/>
          <a:p>
            <a:pPr algn="ctr"/>
            <a:r>
              <a:rPr lang="en-GB" sz="7200" b="1" dirty="0">
                <a:latin typeface="Gill Sans MT" panose="020B0502020104020203" pitchFamily="34" charset="0"/>
              </a:rPr>
              <a:t>rel</a:t>
            </a:r>
            <a:r>
              <a:rPr lang="en-GB" sz="7200" b="1" dirty="0">
                <a:solidFill>
                  <a:srgbClr val="00B050"/>
                </a:solidFill>
                <a:latin typeface="Gill Sans MT" panose="020B0502020104020203" pitchFamily="34" charset="0"/>
              </a:rPr>
              <a:t>i</a:t>
            </a:r>
            <a:r>
              <a:rPr lang="en-GB" sz="7200" b="1" dirty="0">
                <a:solidFill>
                  <a:srgbClr val="FF0000"/>
                </a:solidFill>
                <a:latin typeface="Gill Sans MT" panose="020B0502020104020203" pitchFamily="34" charset="0"/>
              </a:rPr>
              <a:t>es</a:t>
            </a:r>
            <a:endParaRPr lang="en-GB" sz="7200" b="1" dirty="0">
              <a:latin typeface="Gill Sans MT" panose="020B0502020104020203" pitchFamily="34" charset="77"/>
            </a:endParaRPr>
          </a:p>
        </p:txBody>
      </p:sp>
      <p:sp>
        <p:nvSpPr>
          <p:cNvPr id="5" name="TextBox 4">
            <a:extLst>
              <a:ext uri="{FF2B5EF4-FFF2-40B4-BE49-F238E27FC236}">
                <a16:creationId xmlns:a16="http://schemas.microsoft.com/office/drawing/2014/main" id="{FB458A88-1CDE-6A45-91AB-B00F278FC142}"/>
              </a:ext>
            </a:extLst>
          </p:cNvPr>
          <p:cNvSpPr txBox="1"/>
          <p:nvPr/>
        </p:nvSpPr>
        <p:spPr>
          <a:xfrm>
            <a:off x="290245" y="2152723"/>
            <a:ext cx="6277510" cy="1736333"/>
          </a:xfrm>
          <a:prstGeom prst="rect">
            <a:avLst/>
          </a:prstGeom>
          <a:noFill/>
          <a:ln w="38100" cmpd="thickThin">
            <a:solidFill>
              <a:srgbClr val="FF0000"/>
            </a:solidFill>
          </a:ln>
        </p:spPr>
        <p:txBody>
          <a:bodyPr wrap="square" rtlCol="0" anchor="ctr">
            <a:noAutofit/>
          </a:bodyPr>
          <a:lstStyle/>
          <a:p>
            <a:pPr algn="ctr"/>
            <a:r>
              <a:rPr lang="en-GB" sz="7200" b="1" dirty="0">
                <a:latin typeface="Gill Sans MT" panose="020B0502020104020203" pitchFamily="34" charset="0"/>
              </a:rPr>
              <a:t>carr</a:t>
            </a:r>
            <a:r>
              <a:rPr lang="en-GB" sz="7200" b="1" dirty="0">
                <a:solidFill>
                  <a:srgbClr val="00B050"/>
                </a:solidFill>
                <a:latin typeface="Gill Sans MT" panose="020B0502020104020203" pitchFamily="34" charset="0"/>
              </a:rPr>
              <a:t>i</a:t>
            </a:r>
            <a:r>
              <a:rPr lang="en-GB" sz="7200" b="1" dirty="0">
                <a:solidFill>
                  <a:srgbClr val="FF0000"/>
                </a:solidFill>
                <a:latin typeface="Gill Sans MT" panose="020B0502020104020203" pitchFamily="34" charset="0"/>
              </a:rPr>
              <a:t>es</a:t>
            </a:r>
            <a:endParaRPr lang="en-GB" sz="7200" b="1" dirty="0">
              <a:latin typeface="Gill Sans MT" panose="020B0502020104020203" pitchFamily="34" charset="77"/>
            </a:endParaRPr>
          </a:p>
        </p:txBody>
      </p:sp>
      <p:sp>
        <p:nvSpPr>
          <p:cNvPr id="9" name="TextBox 8">
            <a:extLst>
              <a:ext uri="{FF2B5EF4-FFF2-40B4-BE49-F238E27FC236}">
                <a16:creationId xmlns:a16="http://schemas.microsoft.com/office/drawing/2014/main" id="{1299C437-5994-E846-9409-EAA9C158D743}"/>
              </a:ext>
            </a:extLst>
          </p:cNvPr>
          <p:cNvSpPr txBox="1"/>
          <p:nvPr/>
        </p:nvSpPr>
        <p:spPr>
          <a:xfrm>
            <a:off x="290245" y="4095205"/>
            <a:ext cx="6277510" cy="1736333"/>
          </a:xfrm>
          <a:prstGeom prst="rect">
            <a:avLst/>
          </a:prstGeom>
          <a:noFill/>
          <a:ln w="38100" cmpd="thickThin">
            <a:solidFill>
              <a:srgbClr val="FF0000"/>
            </a:solidFill>
          </a:ln>
        </p:spPr>
        <p:txBody>
          <a:bodyPr wrap="square" rtlCol="0" anchor="ctr">
            <a:noAutofit/>
          </a:bodyPr>
          <a:lstStyle/>
          <a:p>
            <a:pPr algn="ctr"/>
            <a:r>
              <a:rPr lang="en-US" sz="7200" b="1" dirty="0">
                <a:latin typeface="Gill Sans MT" panose="020B0502020104020203" pitchFamily="34" charset="77"/>
              </a:rPr>
              <a:t>suppl</a:t>
            </a:r>
            <a:r>
              <a:rPr lang="en-US" sz="7200" b="1" dirty="0">
                <a:solidFill>
                  <a:srgbClr val="00B050"/>
                </a:solidFill>
                <a:latin typeface="Gill Sans MT" panose="020B0502020104020203" pitchFamily="34" charset="77"/>
              </a:rPr>
              <a:t>i</a:t>
            </a:r>
            <a:r>
              <a:rPr lang="en-US" sz="7200" b="1" dirty="0">
                <a:solidFill>
                  <a:srgbClr val="FF0000"/>
                </a:solidFill>
                <a:latin typeface="Gill Sans MT" panose="020B0502020104020203" pitchFamily="34" charset="77"/>
              </a:rPr>
              <a:t>es</a:t>
            </a:r>
            <a:endParaRPr lang="en-GB" sz="7200" b="1" dirty="0">
              <a:latin typeface="Gill Sans MT" panose="020B0502020104020203" pitchFamily="34" charset="77"/>
            </a:endParaRPr>
          </a:p>
        </p:txBody>
      </p:sp>
      <p:sp>
        <p:nvSpPr>
          <p:cNvPr id="10" name="TextBox 9">
            <a:extLst>
              <a:ext uri="{FF2B5EF4-FFF2-40B4-BE49-F238E27FC236}">
                <a16:creationId xmlns:a16="http://schemas.microsoft.com/office/drawing/2014/main" id="{15189A18-ED39-704A-8C4F-4B4BD0C313CA}"/>
              </a:ext>
            </a:extLst>
          </p:cNvPr>
          <p:cNvSpPr txBox="1"/>
          <p:nvPr/>
        </p:nvSpPr>
        <p:spPr>
          <a:xfrm>
            <a:off x="290245" y="6037687"/>
            <a:ext cx="6277510" cy="1736333"/>
          </a:xfrm>
          <a:prstGeom prst="rect">
            <a:avLst/>
          </a:prstGeom>
          <a:noFill/>
          <a:ln w="38100" cmpd="thickThin">
            <a:solidFill>
              <a:srgbClr val="FF0000"/>
            </a:solidFill>
          </a:ln>
        </p:spPr>
        <p:txBody>
          <a:bodyPr wrap="square" rtlCol="0" anchor="ctr">
            <a:noAutofit/>
          </a:bodyPr>
          <a:lstStyle/>
          <a:p>
            <a:pPr algn="ctr"/>
            <a:r>
              <a:rPr lang="en-US" sz="7200" b="1" dirty="0">
                <a:solidFill>
                  <a:schemeClr val="tx1"/>
                </a:solidFill>
                <a:latin typeface="Gill Sans MT" panose="020B0502020104020203" pitchFamily="34" charset="0"/>
              </a:rPr>
              <a:t>cit</a:t>
            </a:r>
            <a:r>
              <a:rPr lang="en-US" sz="7200" b="1" dirty="0">
                <a:solidFill>
                  <a:srgbClr val="00B050"/>
                </a:solidFill>
                <a:latin typeface="Gill Sans MT" panose="020B0502020104020203" pitchFamily="34" charset="0"/>
              </a:rPr>
              <a:t>i</a:t>
            </a:r>
            <a:r>
              <a:rPr lang="en-US" sz="7200" b="1" dirty="0">
                <a:solidFill>
                  <a:srgbClr val="FF0000"/>
                </a:solidFill>
                <a:latin typeface="Gill Sans MT" panose="020B0502020104020203" pitchFamily="34" charset="0"/>
              </a:rPr>
              <a:t>es</a:t>
            </a:r>
            <a:endParaRPr lang="en-GB" sz="7200" b="1" dirty="0">
              <a:latin typeface="Gill Sans MT" panose="020B0502020104020203" pitchFamily="34" charset="77"/>
            </a:endParaRPr>
          </a:p>
        </p:txBody>
      </p:sp>
      <p:sp>
        <p:nvSpPr>
          <p:cNvPr id="7" name="TextBox 6">
            <a:extLst>
              <a:ext uri="{FF2B5EF4-FFF2-40B4-BE49-F238E27FC236}">
                <a16:creationId xmlns:a16="http://schemas.microsoft.com/office/drawing/2014/main" id="{1C72B871-97F6-CB4D-A82E-F9D40AD5F48D}"/>
              </a:ext>
            </a:extLst>
          </p:cNvPr>
          <p:cNvSpPr txBox="1"/>
          <p:nvPr/>
        </p:nvSpPr>
        <p:spPr>
          <a:xfrm>
            <a:off x="290245" y="7980169"/>
            <a:ext cx="6277510" cy="1736333"/>
          </a:xfrm>
          <a:prstGeom prst="rect">
            <a:avLst/>
          </a:prstGeom>
          <a:noFill/>
          <a:ln w="38100" cmpd="thickThin">
            <a:solidFill>
              <a:srgbClr val="FF0000"/>
            </a:solidFill>
          </a:ln>
        </p:spPr>
        <p:txBody>
          <a:bodyPr wrap="square" rtlCol="0" anchor="ctr">
            <a:noAutofit/>
          </a:bodyPr>
          <a:lstStyle/>
          <a:p>
            <a:pPr algn="ctr"/>
            <a:r>
              <a:rPr lang="en-US" sz="7200" b="1" dirty="0">
                <a:solidFill>
                  <a:schemeClr val="tx1"/>
                </a:solidFill>
                <a:latin typeface="Gill Sans MT" panose="020B0502020104020203" pitchFamily="34" charset="77"/>
              </a:rPr>
              <a:t>stor</a:t>
            </a:r>
            <a:r>
              <a:rPr lang="en-US" sz="7200" b="1" dirty="0">
                <a:solidFill>
                  <a:srgbClr val="00B050"/>
                </a:solidFill>
                <a:latin typeface="Gill Sans MT" panose="020B0502020104020203" pitchFamily="34" charset="77"/>
              </a:rPr>
              <a:t>i</a:t>
            </a:r>
            <a:r>
              <a:rPr lang="en-US" sz="7200" b="1" dirty="0">
                <a:solidFill>
                  <a:srgbClr val="FF0000"/>
                </a:solidFill>
                <a:latin typeface="Gill Sans MT" panose="020B0502020104020203" pitchFamily="34" charset="77"/>
              </a:rPr>
              <a:t>es</a:t>
            </a:r>
            <a:endParaRPr lang="en-GB" sz="7200" b="1" dirty="0">
              <a:latin typeface="Gill Sans MT" panose="020B0502020104020203" pitchFamily="34" charset="77"/>
            </a:endParaRPr>
          </a:p>
        </p:txBody>
      </p:sp>
    </p:spTree>
    <p:extLst>
      <p:ext uri="{BB962C8B-B14F-4D97-AF65-F5344CB8AC3E}">
        <p14:creationId xmlns:p14="http://schemas.microsoft.com/office/powerpoint/2010/main" val="413922592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1BCD33CF-FD81-AF4F-B31D-F3BE4C34648F}"/>
              </a:ext>
            </a:extLst>
          </p:cNvPr>
          <p:cNvSpPr txBox="1"/>
          <p:nvPr/>
        </p:nvSpPr>
        <p:spPr>
          <a:xfrm>
            <a:off x="290245" y="210241"/>
            <a:ext cx="6277510" cy="1736333"/>
          </a:xfrm>
          <a:prstGeom prst="rect">
            <a:avLst/>
          </a:prstGeom>
          <a:noFill/>
          <a:ln w="38100" cmpd="thickThin">
            <a:solidFill>
              <a:srgbClr val="FF0000"/>
            </a:solidFill>
          </a:ln>
        </p:spPr>
        <p:txBody>
          <a:bodyPr wrap="square" rtlCol="0" anchor="ctr">
            <a:noAutofit/>
          </a:bodyPr>
          <a:lstStyle/>
          <a:p>
            <a:pPr algn="ctr"/>
            <a:r>
              <a:rPr lang="en-GB" sz="7200" b="1" dirty="0">
                <a:latin typeface="Gill Sans MT" panose="020B0502020104020203" pitchFamily="34" charset="0"/>
              </a:rPr>
              <a:t>fr</a:t>
            </a:r>
            <a:r>
              <a:rPr lang="en-GB" sz="7200" b="1" dirty="0">
                <a:solidFill>
                  <a:srgbClr val="00B050"/>
                </a:solidFill>
                <a:latin typeface="Gill Sans MT" panose="020B0502020104020203" pitchFamily="34" charset="0"/>
              </a:rPr>
              <a:t>i</a:t>
            </a:r>
            <a:r>
              <a:rPr lang="en-GB" sz="7200" b="1" dirty="0">
                <a:solidFill>
                  <a:srgbClr val="FF0000"/>
                </a:solidFill>
                <a:latin typeface="Gill Sans MT" panose="020B0502020104020203" pitchFamily="34" charset="0"/>
              </a:rPr>
              <a:t>es</a:t>
            </a:r>
            <a:endParaRPr lang="en-GB" sz="7200" b="1" dirty="0">
              <a:latin typeface="Gill Sans MT" panose="020B0502020104020203" pitchFamily="34" charset="77"/>
            </a:endParaRPr>
          </a:p>
        </p:txBody>
      </p:sp>
      <p:sp>
        <p:nvSpPr>
          <p:cNvPr id="5" name="TextBox 4">
            <a:extLst>
              <a:ext uri="{FF2B5EF4-FFF2-40B4-BE49-F238E27FC236}">
                <a16:creationId xmlns:a16="http://schemas.microsoft.com/office/drawing/2014/main" id="{FB458A88-1CDE-6A45-91AB-B00F278FC142}"/>
              </a:ext>
            </a:extLst>
          </p:cNvPr>
          <p:cNvSpPr txBox="1"/>
          <p:nvPr/>
        </p:nvSpPr>
        <p:spPr>
          <a:xfrm>
            <a:off x="290245" y="2152723"/>
            <a:ext cx="6277510" cy="1736333"/>
          </a:xfrm>
          <a:prstGeom prst="rect">
            <a:avLst/>
          </a:prstGeom>
          <a:noFill/>
          <a:ln w="38100" cmpd="thickThin">
            <a:solidFill>
              <a:srgbClr val="FF0000"/>
            </a:solidFill>
          </a:ln>
        </p:spPr>
        <p:txBody>
          <a:bodyPr wrap="square" rtlCol="0" anchor="ctr">
            <a:noAutofit/>
          </a:bodyPr>
          <a:lstStyle/>
          <a:p>
            <a:pPr algn="ctr"/>
            <a:r>
              <a:rPr lang="en-GB" sz="7200" b="1" dirty="0">
                <a:latin typeface="Gill Sans MT" panose="020B0502020104020203" pitchFamily="34" charset="0"/>
              </a:rPr>
              <a:t>suppl</a:t>
            </a:r>
            <a:r>
              <a:rPr lang="en-GB" sz="7200" b="1" dirty="0">
                <a:solidFill>
                  <a:srgbClr val="00B050"/>
                </a:solidFill>
                <a:latin typeface="Gill Sans MT" panose="020B0502020104020203" pitchFamily="34" charset="0"/>
              </a:rPr>
              <a:t>i</a:t>
            </a:r>
            <a:r>
              <a:rPr lang="en-GB" sz="7200" b="1" dirty="0">
                <a:solidFill>
                  <a:srgbClr val="FF0000"/>
                </a:solidFill>
                <a:latin typeface="Gill Sans MT" panose="020B0502020104020203" pitchFamily="34" charset="0"/>
              </a:rPr>
              <a:t>es</a:t>
            </a:r>
            <a:endParaRPr lang="en-GB" sz="7200" b="1" dirty="0">
              <a:latin typeface="Gill Sans MT" panose="020B0502020104020203" pitchFamily="34" charset="77"/>
            </a:endParaRPr>
          </a:p>
        </p:txBody>
      </p:sp>
      <p:sp>
        <p:nvSpPr>
          <p:cNvPr id="9" name="TextBox 8">
            <a:extLst>
              <a:ext uri="{FF2B5EF4-FFF2-40B4-BE49-F238E27FC236}">
                <a16:creationId xmlns:a16="http://schemas.microsoft.com/office/drawing/2014/main" id="{1299C437-5994-E846-9409-EAA9C158D743}"/>
              </a:ext>
            </a:extLst>
          </p:cNvPr>
          <p:cNvSpPr txBox="1"/>
          <p:nvPr/>
        </p:nvSpPr>
        <p:spPr>
          <a:xfrm>
            <a:off x="290245" y="4095205"/>
            <a:ext cx="6277510" cy="1736333"/>
          </a:xfrm>
          <a:prstGeom prst="rect">
            <a:avLst/>
          </a:prstGeom>
          <a:noFill/>
          <a:ln w="38100" cmpd="thickThin">
            <a:solidFill>
              <a:srgbClr val="FF0000"/>
            </a:solidFill>
          </a:ln>
        </p:spPr>
        <p:txBody>
          <a:bodyPr wrap="square" rtlCol="0" anchor="ctr">
            <a:noAutofit/>
          </a:bodyPr>
          <a:lstStyle/>
          <a:p>
            <a:pPr algn="ctr"/>
            <a:r>
              <a:rPr lang="en-GB" sz="7200" b="1" dirty="0">
                <a:latin typeface="Gill Sans MT" panose="020B0502020104020203" pitchFamily="34" charset="0"/>
              </a:rPr>
              <a:t>tid</a:t>
            </a:r>
            <a:r>
              <a:rPr lang="en-GB" sz="7200" b="1" dirty="0">
                <a:solidFill>
                  <a:srgbClr val="00B050"/>
                </a:solidFill>
                <a:latin typeface="Gill Sans MT" panose="020B0502020104020203" pitchFamily="34" charset="0"/>
              </a:rPr>
              <a:t>i</a:t>
            </a:r>
            <a:r>
              <a:rPr lang="en-GB" sz="7200" b="1" dirty="0">
                <a:solidFill>
                  <a:srgbClr val="FF0000"/>
                </a:solidFill>
                <a:latin typeface="Gill Sans MT" panose="020B0502020104020203" pitchFamily="34" charset="0"/>
              </a:rPr>
              <a:t>es</a:t>
            </a:r>
            <a:endParaRPr lang="en-GB" sz="7200" b="1" dirty="0">
              <a:latin typeface="Gill Sans MT" panose="020B0502020104020203" pitchFamily="34" charset="77"/>
            </a:endParaRPr>
          </a:p>
        </p:txBody>
      </p:sp>
      <p:sp>
        <p:nvSpPr>
          <p:cNvPr id="10" name="TextBox 9">
            <a:extLst>
              <a:ext uri="{FF2B5EF4-FFF2-40B4-BE49-F238E27FC236}">
                <a16:creationId xmlns:a16="http://schemas.microsoft.com/office/drawing/2014/main" id="{15189A18-ED39-704A-8C4F-4B4BD0C313CA}"/>
              </a:ext>
            </a:extLst>
          </p:cNvPr>
          <p:cNvSpPr txBox="1"/>
          <p:nvPr/>
        </p:nvSpPr>
        <p:spPr>
          <a:xfrm>
            <a:off x="290245" y="6037687"/>
            <a:ext cx="6277510" cy="1736333"/>
          </a:xfrm>
          <a:prstGeom prst="rect">
            <a:avLst/>
          </a:prstGeom>
          <a:noFill/>
          <a:ln w="38100" cmpd="thickThin">
            <a:solidFill>
              <a:srgbClr val="FF0000"/>
            </a:solidFill>
          </a:ln>
        </p:spPr>
        <p:txBody>
          <a:bodyPr wrap="square" rtlCol="0" anchor="ctr">
            <a:noAutofit/>
          </a:bodyPr>
          <a:lstStyle/>
          <a:p>
            <a:pPr algn="ctr"/>
            <a:r>
              <a:rPr lang="en-GB" sz="7200" b="1" dirty="0">
                <a:latin typeface="Gill Sans MT" panose="020B0502020104020203" pitchFamily="34" charset="0"/>
              </a:rPr>
              <a:t>butterfl</a:t>
            </a:r>
            <a:r>
              <a:rPr lang="en-GB" sz="7200" b="1" dirty="0">
                <a:solidFill>
                  <a:srgbClr val="00B050"/>
                </a:solidFill>
                <a:latin typeface="Gill Sans MT" panose="020B0502020104020203" pitchFamily="34" charset="0"/>
              </a:rPr>
              <a:t>i</a:t>
            </a:r>
            <a:r>
              <a:rPr lang="en-GB" sz="7200" b="1" dirty="0">
                <a:solidFill>
                  <a:srgbClr val="FF0000"/>
                </a:solidFill>
                <a:latin typeface="Gill Sans MT" panose="020B0502020104020203" pitchFamily="34" charset="0"/>
              </a:rPr>
              <a:t>es</a:t>
            </a:r>
            <a:endParaRPr lang="en-GB" sz="7200" b="1" dirty="0">
              <a:latin typeface="Gill Sans MT" panose="020B0502020104020203" pitchFamily="34" charset="77"/>
            </a:endParaRPr>
          </a:p>
        </p:txBody>
      </p:sp>
      <p:sp>
        <p:nvSpPr>
          <p:cNvPr id="7" name="TextBox 6">
            <a:extLst>
              <a:ext uri="{FF2B5EF4-FFF2-40B4-BE49-F238E27FC236}">
                <a16:creationId xmlns:a16="http://schemas.microsoft.com/office/drawing/2014/main" id="{1C72B871-97F6-CB4D-A82E-F9D40AD5F48D}"/>
              </a:ext>
            </a:extLst>
          </p:cNvPr>
          <p:cNvSpPr txBox="1"/>
          <p:nvPr/>
        </p:nvSpPr>
        <p:spPr>
          <a:xfrm>
            <a:off x="290245" y="7980169"/>
            <a:ext cx="6277510" cy="1736333"/>
          </a:xfrm>
          <a:prstGeom prst="rect">
            <a:avLst/>
          </a:prstGeom>
          <a:noFill/>
          <a:ln w="38100" cmpd="thickThin">
            <a:solidFill>
              <a:srgbClr val="FF0000"/>
            </a:solidFill>
          </a:ln>
        </p:spPr>
        <p:txBody>
          <a:bodyPr wrap="square" rtlCol="0" anchor="ctr">
            <a:noAutofit/>
          </a:bodyPr>
          <a:lstStyle/>
          <a:p>
            <a:pPr algn="ctr"/>
            <a:r>
              <a:rPr lang="en-US" sz="7200" b="1" dirty="0">
                <a:solidFill>
                  <a:schemeClr val="tx1"/>
                </a:solidFill>
                <a:latin typeface="Gill Sans MT" panose="020B0502020104020203" pitchFamily="34" charset="77"/>
              </a:rPr>
              <a:t>fair</a:t>
            </a:r>
            <a:r>
              <a:rPr lang="en-US" sz="7200" b="1" dirty="0">
                <a:solidFill>
                  <a:srgbClr val="00B050"/>
                </a:solidFill>
                <a:latin typeface="Gill Sans MT" panose="020B0502020104020203" pitchFamily="34" charset="77"/>
              </a:rPr>
              <a:t>i</a:t>
            </a:r>
            <a:r>
              <a:rPr lang="en-US" sz="7200" b="1" dirty="0">
                <a:solidFill>
                  <a:srgbClr val="FF0000"/>
                </a:solidFill>
                <a:latin typeface="Gill Sans MT" panose="020B0502020104020203" pitchFamily="34" charset="77"/>
              </a:rPr>
              <a:t>es</a:t>
            </a:r>
            <a:endParaRPr lang="en-GB" sz="7200" b="1" dirty="0">
              <a:latin typeface="Gill Sans MT" panose="020B0502020104020203" pitchFamily="34" charset="77"/>
            </a:endParaRPr>
          </a:p>
        </p:txBody>
      </p:sp>
    </p:spTree>
    <p:extLst>
      <p:ext uri="{BB962C8B-B14F-4D97-AF65-F5344CB8AC3E}">
        <p14:creationId xmlns:p14="http://schemas.microsoft.com/office/powerpoint/2010/main" val="372138288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8F48FF6-71D1-E54C-AB5E-54D6C5636114}"/>
              </a:ext>
            </a:extLst>
          </p:cNvPr>
          <p:cNvSpPr/>
          <p:nvPr/>
        </p:nvSpPr>
        <p:spPr>
          <a:xfrm>
            <a:off x="-87378" y="4477798"/>
            <a:ext cx="7032747" cy="1918114"/>
          </a:xfrm>
          <a:prstGeom prst="rect">
            <a:avLst/>
          </a:prstGeom>
          <a:solidFill>
            <a:srgbClr val="00B0F0"/>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46"/>
          </a:p>
        </p:txBody>
      </p:sp>
      <p:sp>
        <p:nvSpPr>
          <p:cNvPr id="19" name="TextBox 18">
            <a:extLst>
              <a:ext uri="{FF2B5EF4-FFF2-40B4-BE49-F238E27FC236}">
                <a16:creationId xmlns:a16="http://schemas.microsoft.com/office/drawing/2014/main" id="{69E6FC2B-ED9E-E241-9E53-13485ADF8768}"/>
              </a:ext>
            </a:extLst>
          </p:cNvPr>
          <p:cNvSpPr txBox="1"/>
          <p:nvPr/>
        </p:nvSpPr>
        <p:spPr>
          <a:xfrm>
            <a:off x="285312" y="4559692"/>
            <a:ext cx="6287365" cy="1754326"/>
          </a:xfrm>
          <a:prstGeom prst="rect">
            <a:avLst/>
          </a:prstGeom>
          <a:noFill/>
        </p:spPr>
        <p:txBody>
          <a:bodyPr wrap="square" rtlCol="0">
            <a:spAutoFit/>
          </a:bodyPr>
          <a:lstStyle/>
          <a:p>
            <a:pPr algn="ctr"/>
            <a:r>
              <a:rPr lang="en-US" sz="5400" b="1" dirty="0">
                <a:ln>
                  <a:solidFill>
                    <a:sysClr val="windowText" lastClr="000000"/>
                  </a:solidFill>
                </a:ln>
                <a:solidFill>
                  <a:schemeClr val="bg1"/>
                </a:solidFill>
                <a:latin typeface="Gill Sans SemiBold" panose="020B0502020104020203" pitchFamily="34" charset="-79"/>
                <a:ea typeface="Hiragino Kaku Gothic Std W8" panose="020B0800000000000000" pitchFamily="34" charset="-128"/>
                <a:cs typeface="Gill Sans SemiBold" panose="020B0502020104020203" pitchFamily="34" charset="-79"/>
              </a:rPr>
              <a:t>WEEKLY TEST RESOURCES</a:t>
            </a:r>
          </a:p>
        </p:txBody>
      </p:sp>
      <p:pic>
        <p:nvPicPr>
          <p:cNvPr id="3" name="Picture 2" descr="Logo&#10;&#10;Description automatically generated">
            <a:extLst>
              <a:ext uri="{FF2B5EF4-FFF2-40B4-BE49-F238E27FC236}">
                <a16:creationId xmlns:a16="http://schemas.microsoft.com/office/drawing/2014/main" id="{4E48AA0D-D68F-684E-B050-6D0F93C9D1E9}"/>
              </a:ext>
            </a:extLst>
          </p:cNvPr>
          <p:cNvPicPr>
            <a:picLocks noChangeAspect="1"/>
          </p:cNvPicPr>
          <p:nvPr/>
        </p:nvPicPr>
        <p:blipFill>
          <a:blip r:embed="rId2"/>
          <a:stretch>
            <a:fillRect/>
          </a:stretch>
        </p:blipFill>
        <p:spPr>
          <a:xfrm>
            <a:off x="2701859" y="8167124"/>
            <a:ext cx="1558455" cy="1188518"/>
          </a:xfrm>
          <a:prstGeom prst="rect">
            <a:avLst/>
          </a:prstGeom>
        </p:spPr>
      </p:pic>
      <p:sp>
        <p:nvSpPr>
          <p:cNvPr id="2" name="TextBox 1">
            <a:extLst>
              <a:ext uri="{FF2B5EF4-FFF2-40B4-BE49-F238E27FC236}">
                <a16:creationId xmlns:a16="http://schemas.microsoft.com/office/drawing/2014/main" id="{C0E5830B-961B-3744-9B60-3AFD1185BE77}"/>
              </a:ext>
            </a:extLst>
          </p:cNvPr>
          <p:cNvSpPr txBox="1"/>
          <p:nvPr/>
        </p:nvSpPr>
        <p:spPr>
          <a:xfrm>
            <a:off x="2597679" y="9457455"/>
            <a:ext cx="1662635" cy="241476"/>
          </a:xfrm>
          <a:prstGeom prst="rect">
            <a:avLst/>
          </a:prstGeom>
          <a:noFill/>
        </p:spPr>
        <p:txBody>
          <a:bodyPr wrap="none" rtlCol="0">
            <a:spAutoFit/>
          </a:bodyPr>
          <a:lstStyle/>
          <a:p>
            <a:r>
              <a:rPr lang="en-US" sz="969" dirty="0">
                <a:solidFill>
                  <a:schemeClr val="bg2">
                    <a:lumMod val="50000"/>
                  </a:schemeClr>
                </a:solidFill>
                <a:latin typeface="Gill Sans MT" panose="020B0502020104020203" pitchFamily="34" charset="77"/>
              </a:rPr>
              <a:t>© Vocabulary Ninja Ltd 2022</a:t>
            </a:r>
          </a:p>
        </p:txBody>
      </p:sp>
      <p:pic>
        <p:nvPicPr>
          <p:cNvPr id="11" name="Picture 10">
            <a:extLst>
              <a:ext uri="{FF2B5EF4-FFF2-40B4-BE49-F238E27FC236}">
                <a16:creationId xmlns:a16="http://schemas.microsoft.com/office/drawing/2014/main" id="{EEC52904-C97C-6F7B-0C73-7459492BFB69}"/>
              </a:ext>
            </a:extLst>
          </p:cNvPr>
          <p:cNvPicPr>
            <a:picLocks noChangeAspect="1"/>
          </p:cNvPicPr>
          <p:nvPr/>
        </p:nvPicPr>
        <p:blipFill>
          <a:blip r:embed="rId3"/>
          <a:stretch>
            <a:fillRect/>
          </a:stretch>
        </p:blipFill>
        <p:spPr>
          <a:xfrm>
            <a:off x="0" y="-81188"/>
            <a:ext cx="6858000" cy="3857625"/>
          </a:xfrm>
          <a:prstGeom prst="rect">
            <a:avLst/>
          </a:prstGeom>
        </p:spPr>
      </p:pic>
    </p:spTree>
    <p:extLst>
      <p:ext uri="{BB962C8B-B14F-4D97-AF65-F5344CB8AC3E}">
        <p14:creationId xmlns:p14="http://schemas.microsoft.com/office/powerpoint/2010/main" val="46733381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Table 5">
            <a:extLst>
              <a:ext uri="{FF2B5EF4-FFF2-40B4-BE49-F238E27FC236}">
                <a16:creationId xmlns:a16="http://schemas.microsoft.com/office/drawing/2014/main" id="{C130A5D3-A123-3A46-B51B-E34FACB9B55D}"/>
              </a:ext>
            </a:extLst>
          </p:cNvPr>
          <p:cNvGraphicFramePr>
            <a:graphicFrameLocks noGrp="1"/>
          </p:cNvGraphicFramePr>
          <p:nvPr>
            <p:extLst>
              <p:ext uri="{D42A27DB-BD31-4B8C-83A1-F6EECF244321}">
                <p14:modId xmlns:p14="http://schemas.microsoft.com/office/powerpoint/2010/main" val="2743001079"/>
              </p:ext>
            </p:extLst>
          </p:nvPr>
        </p:nvGraphicFramePr>
        <p:xfrm>
          <a:off x="414580" y="2751500"/>
          <a:ext cx="1801678" cy="6741056"/>
        </p:xfrm>
        <a:graphic>
          <a:graphicData uri="http://schemas.openxmlformats.org/drawingml/2006/table">
            <a:tbl>
              <a:tblPr firstRow="1" bandRow="1">
                <a:tableStyleId>{5940675A-B579-460E-94D1-54222C63F5DA}</a:tableStyleId>
              </a:tblPr>
              <a:tblGrid>
                <a:gridCol w="1801678">
                  <a:extLst>
                    <a:ext uri="{9D8B030D-6E8A-4147-A177-3AD203B41FA5}">
                      <a16:colId xmlns:a16="http://schemas.microsoft.com/office/drawing/2014/main" val="530182830"/>
                    </a:ext>
                  </a:extLst>
                </a:gridCol>
              </a:tblGrid>
              <a:tr h="481504">
                <a:tc>
                  <a:txBody>
                    <a:bodyPr/>
                    <a:lstStyle/>
                    <a:p>
                      <a:pPr algn="ctr"/>
                      <a:r>
                        <a:rPr lang="en-GB" sz="1400" b="0" i="0" dirty="0">
                          <a:latin typeface="Gill Sans" panose="020B0502020104020203" pitchFamily="34" charset="-79"/>
                          <a:cs typeface="Gill Sans" panose="020B0502020104020203" pitchFamily="34" charset="-79"/>
                        </a:rPr>
                        <a:t>Word List Option 1</a:t>
                      </a:r>
                    </a:p>
                  </a:txBody>
                  <a:tcPr anchor="ctr"/>
                </a:tc>
                <a:extLst>
                  <a:ext uri="{0D108BD9-81ED-4DB2-BD59-A6C34878D82A}">
                    <a16:rowId xmlns:a16="http://schemas.microsoft.com/office/drawing/2014/main" val="2736984180"/>
                  </a:ext>
                </a:extLst>
              </a:tr>
              <a:tr h="481504">
                <a:tc>
                  <a:txBody>
                    <a:bodyPr/>
                    <a:lstStyle/>
                    <a:p>
                      <a:pPr algn="ctr"/>
                      <a:r>
                        <a:rPr lang="en-GB" sz="1400" dirty="0">
                          <a:solidFill>
                            <a:schemeClr val="tx1"/>
                          </a:solidFill>
                          <a:latin typeface="Gill Sans MT" panose="020B0502020104020203" pitchFamily="34" charset="0"/>
                        </a:rPr>
                        <a:t>flies</a:t>
                      </a:r>
                    </a:p>
                  </a:txBody>
                  <a:tcPr anchor="ctr"/>
                </a:tc>
                <a:extLst>
                  <a:ext uri="{0D108BD9-81ED-4DB2-BD59-A6C34878D82A}">
                    <a16:rowId xmlns:a16="http://schemas.microsoft.com/office/drawing/2014/main" val="1266933739"/>
                  </a:ext>
                </a:extLst>
              </a:tr>
              <a:tr h="481504">
                <a:tc>
                  <a:txBody>
                    <a:bodyPr/>
                    <a:lstStyle/>
                    <a:p>
                      <a:pPr algn="ctr"/>
                      <a:r>
                        <a:rPr lang="en-GB" sz="1400" dirty="0">
                          <a:solidFill>
                            <a:schemeClr val="tx1"/>
                          </a:solidFill>
                          <a:latin typeface="Gill Sans MT" panose="020B0502020104020203" pitchFamily="34" charset="0"/>
                        </a:rPr>
                        <a:t>copies</a:t>
                      </a:r>
                    </a:p>
                  </a:txBody>
                  <a:tcPr anchor="ctr"/>
                </a:tc>
                <a:extLst>
                  <a:ext uri="{0D108BD9-81ED-4DB2-BD59-A6C34878D82A}">
                    <a16:rowId xmlns:a16="http://schemas.microsoft.com/office/drawing/2014/main" val="3985861633"/>
                  </a:ext>
                </a:extLst>
              </a:tr>
              <a:tr h="481504">
                <a:tc>
                  <a:txBody>
                    <a:bodyPr/>
                    <a:lstStyle/>
                    <a:p>
                      <a:pPr algn="ctr"/>
                      <a:r>
                        <a:rPr lang="en-GB" sz="1400" dirty="0">
                          <a:solidFill>
                            <a:schemeClr val="tx1"/>
                          </a:solidFill>
                          <a:latin typeface="Gill Sans MT" panose="020B0502020104020203" pitchFamily="34" charset="0"/>
                        </a:rPr>
                        <a:t>cries</a:t>
                      </a:r>
                    </a:p>
                  </a:txBody>
                  <a:tcPr anchor="ctr"/>
                </a:tc>
                <a:extLst>
                  <a:ext uri="{0D108BD9-81ED-4DB2-BD59-A6C34878D82A}">
                    <a16:rowId xmlns:a16="http://schemas.microsoft.com/office/drawing/2014/main" val="1427852307"/>
                  </a:ext>
                </a:extLst>
              </a:tr>
              <a:tr h="481504">
                <a:tc>
                  <a:txBody>
                    <a:bodyPr/>
                    <a:lstStyle/>
                    <a:p>
                      <a:pPr algn="ctr"/>
                      <a:r>
                        <a:rPr lang="en-GB" sz="1400" dirty="0">
                          <a:solidFill>
                            <a:schemeClr val="tx1"/>
                          </a:solidFill>
                          <a:latin typeface="Gill Sans MT" panose="020B0502020104020203" pitchFamily="34" charset="0"/>
                        </a:rPr>
                        <a:t>lies</a:t>
                      </a:r>
                    </a:p>
                  </a:txBody>
                  <a:tcPr anchor="ctr"/>
                </a:tc>
                <a:extLst>
                  <a:ext uri="{0D108BD9-81ED-4DB2-BD59-A6C34878D82A}">
                    <a16:rowId xmlns:a16="http://schemas.microsoft.com/office/drawing/2014/main" val="289537737"/>
                  </a:ext>
                </a:extLst>
              </a:tr>
              <a:tr h="481504">
                <a:tc>
                  <a:txBody>
                    <a:bodyPr/>
                    <a:lstStyle/>
                    <a:p>
                      <a:pPr algn="ctr"/>
                      <a:r>
                        <a:rPr lang="en-US" sz="1400" dirty="0">
                          <a:solidFill>
                            <a:schemeClr val="tx1"/>
                          </a:solidFill>
                          <a:latin typeface="Gill Sans MT" panose="020B0502020104020203" pitchFamily="34" charset="77"/>
                        </a:rPr>
                        <a:t>bunnies</a:t>
                      </a:r>
                      <a:endParaRPr lang="en-GB" sz="1400" dirty="0">
                        <a:solidFill>
                          <a:schemeClr val="tx1"/>
                        </a:solidFill>
                        <a:latin typeface="Gill Sans MT" panose="020B0502020104020203" pitchFamily="34" charset="0"/>
                      </a:endParaRPr>
                    </a:p>
                  </a:txBody>
                  <a:tcPr anchor="ctr"/>
                </a:tc>
                <a:extLst>
                  <a:ext uri="{0D108BD9-81ED-4DB2-BD59-A6C34878D82A}">
                    <a16:rowId xmlns:a16="http://schemas.microsoft.com/office/drawing/2014/main" val="3330154579"/>
                  </a:ext>
                </a:extLst>
              </a:tr>
              <a:tr h="481504">
                <a:tc>
                  <a:txBody>
                    <a:bodyPr/>
                    <a:lstStyle/>
                    <a:p>
                      <a:pPr algn="ctr"/>
                      <a:r>
                        <a:rPr lang="en-GB" sz="1400" dirty="0">
                          <a:solidFill>
                            <a:schemeClr val="tx1"/>
                          </a:solidFill>
                          <a:latin typeface="Gill Sans MT" panose="020B0502020104020203" pitchFamily="34" charset="0"/>
                        </a:rPr>
                        <a:t>tries</a:t>
                      </a:r>
                    </a:p>
                  </a:txBody>
                  <a:tcPr anchor="ctr"/>
                </a:tc>
                <a:extLst>
                  <a:ext uri="{0D108BD9-81ED-4DB2-BD59-A6C34878D82A}">
                    <a16:rowId xmlns:a16="http://schemas.microsoft.com/office/drawing/2014/main" val="3043337671"/>
                  </a:ext>
                </a:extLst>
              </a:tr>
              <a:tr h="481504">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US" sz="1400" dirty="0">
                          <a:solidFill>
                            <a:schemeClr val="tx1"/>
                          </a:solidFill>
                          <a:latin typeface="Gill Sans MT" panose="020B0502020104020203" pitchFamily="34" charset="77"/>
                        </a:rPr>
                        <a:t>defies</a:t>
                      </a:r>
                      <a:endParaRPr lang="en-GB" sz="1400" dirty="0">
                        <a:solidFill>
                          <a:schemeClr val="tx1"/>
                        </a:solidFill>
                        <a:latin typeface="Gill Sans MT" panose="020B0502020104020203" pitchFamily="34" charset="77"/>
                      </a:endParaRPr>
                    </a:p>
                  </a:txBody>
                  <a:tcPr anchor="ctr"/>
                </a:tc>
                <a:extLst>
                  <a:ext uri="{0D108BD9-81ED-4DB2-BD59-A6C34878D82A}">
                    <a16:rowId xmlns:a16="http://schemas.microsoft.com/office/drawing/2014/main" val="3616705876"/>
                  </a:ext>
                </a:extLst>
              </a:tr>
              <a:tr h="481504">
                <a:tc>
                  <a:txBody>
                    <a:bodyPr/>
                    <a:lstStyle/>
                    <a:p>
                      <a:pPr algn="ctr"/>
                      <a:r>
                        <a:rPr lang="en-GB" sz="1400" dirty="0">
                          <a:solidFill>
                            <a:schemeClr val="tx1"/>
                          </a:solidFill>
                          <a:latin typeface="Gill Sans MT" panose="020B0502020104020203" pitchFamily="34" charset="0"/>
                        </a:rPr>
                        <a:t>babies</a:t>
                      </a:r>
                    </a:p>
                  </a:txBody>
                  <a:tcPr anchor="ctr"/>
                </a:tc>
                <a:extLst>
                  <a:ext uri="{0D108BD9-81ED-4DB2-BD59-A6C34878D82A}">
                    <a16:rowId xmlns:a16="http://schemas.microsoft.com/office/drawing/2014/main" val="2572959417"/>
                  </a:ext>
                </a:extLst>
              </a:tr>
              <a:tr h="481504">
                <a:tc>
                  <a:txBody>
                    <a:bodyPr/>
                    <a:lstStyle/>
                    <a:p>
                      <a:pPr algn="ctr"/>
                      <a:r>
                        <a:rPr lang="en-GB" sz="1400" dirty="0">
                          <a:solidFill>
                            <a:schemeClr val="tx1"/>
                          </a:solidFill>
                          <a:latin typeface="Gill Sans MT" panose="020B0502020104020203" pitchFamily="34" charset="0"/>
                        </a:rPr>
                        <a:t>denies</a:t>
                      </a:r>
                    </a:p>
                  </a:txBody>
                  <a:tcPr anchor="ctr"/>
                </a:tc>
                <a:extLst>
                  <a:ext uri="{0D108BD9-81ED-4DB2-BD59-A6C34878D82A}">
                    <a16:rowId xmlns:a16="http://schemas.microsoft.com/office/drawing/2014/main" val="3545749979"/>
                  </a:ext>
                </a:extLst>
              </a:tr>
              <a:tr h="481504">
                <a:tc>
                  <a:txBody>
                    <a:bodyPr/>
                    <a:lstStyle/>
                    <a:p>
                      <a:pPr algn="ctr"/>
                      <a:r>
                        <a:rPr lang="en-US" sz="1400" dirty="0">
                          <a:solidFill>
                            <a:schemeClr val="tx1"/>
                          </a:solidFill>
                          <a:latin typeface="Gill Sans MT" panose="020B0502020104020203" pitchFamily="34" charset="77"/>
                        </a:rPr>
                        <a:t>worries</a:t>
                      </a:r>
                      <a:endParaRPr lang="en-GB" sz="1400" dirty="0">
                        <a:solidFill>
                          <a:schemeClr val="tx1"/>
                        </a:solidFill>
                        <a:latin typeface="Gill Sans MT" panose="020B0502020104020203" pitchFamily="34" charset="0"/>
                      </a:endParaRPr>
                    </a:p>
                  </a:txBody>
                  <a:tcPr anchor="ctr">
                    <a:lnB w="12700" cap="flat" cmpd="sng" algn="ctr">
                      <a:solidFill>
                        <a:schemeClr val="tx1"/>
                      </a:solidFill>
                      <a:prstDash val="sysDash"/>
                      <a:round/>
                      <a:headEnd type="none" w="med" len="med"/>
                      <a:tailEnd type="none" w="med" len="med"/>
                    </a:lnB>
                  </a:tcPr>
                </a:tc>
                <a:extLst>
                  <a:ext uri="{0D108BD9-81ED-4DB2-BD59-A6C34878D82A}">
                    <a16:rowId xmlns:a16="http://schemas.microsoft.com/office/drawing/2014/main" val="1343178214"/>
                  </a:ext>
                </a:extLst>
              </a:tr>
              <a:tr h="481504">
                <a:tc>
                  <a:txBody>
                    <a:bodyPr/>
                    <a:lstStyle/>
                    <a:p>
                      <a:pPr algn="ctr"/>
                      <a:r>
                        <a:rPr lang="en-GB" sz="1400" b="1" i="0" u="none" dirty="0">
                          <a:solidFill>
                            <a:schemeClr val="tx1"/>
                          </a:solidFill>
                          <a:latin typeface="Gill Sans MT" panose="020B0502020104020203" pitchFamily="34" charset="0"/>
                        </a:rPr>
                        <a:t>studies</a:t>
                      </a:r>
                    </a:p>
                  </a:txBody>
                  <a:tcPr anchor="ctr">
                    <a:lnL w="12700" cap="flat" cmpd="sng" algn="ctr">
                      <a:solidFill>
                        <a:schemeClr val="tx1"/>
                      </a:solidFill>
                      <a:prstDash val="sysDash"/>
                      <a:round/>
                      <a:headEnd type="none" w="med" len="med"/>
                      <a:tailEnd type="none" w="med" len="med"/>
                    </a:lnL>
                    <a:lnR w="12700" cap="flat" cmpd="sng" algn="ctr">
                      <a:solidFill>
                        <a:schemeClr val="tx1"/>
                      </a:solidFill>
                      <a:prstDash val="sysDash"/>
                      <a:round/>
                      <a:headEnd type="none" w="med" len="med"/>
                      <a:tailEnd type="none" w="med" len="med"/>
                    </a:lnR>
                    <a:lnT w="12700" cap="flat" cmpd="sng" algn="ctr">
                      <a:solidFill>
                        <a:schemeClr val="tx1"/>
                      </a:solidFill>
                      <a:prstDash val="sysDash"/>
                      <a:round/>
                      <a:headEnd type="none" w="med" len="med"/>
                      <a:tailEnd type="none" w="med" len="med"/>
                    </a:lnT>
                    <a:lnB w="12700" cap="flat" cmpd="sng" algn="ctr">
                      <a:solidFill>
                        <a:schemeClr val="tx1"/>
                      </a:solidFill>
                      <a:prstDash val="sysDash"/>
                      <a:round/>
                      <a:headEnd type="none" w="med" len="med"/>
                      <a:tailEnd type="none" w="med" len="med"/>
                    </a:lnB>
                    <a:solidFill>
                      <a:schemeClr val="bg1">
                        <a:lumMod val="95000"/>
                      </a:schemeClr>
                    </a:solidFill>
                  </a:tcPr>
                </a:tc>
                <a:extLst>
                  <a:ext uri="{0D108BD9-81ED-4DB2-BD59-A6C34878D82A}">
                    <a16:rowId xmlns:a16="http://schemas.microsoft.com/office/drawing/2014/main" val="1776641618"/>
                  </a:ext>
                </a:extLst>
              </a:tr>
              <a:tr h="481504">
                <a:tc>
                  <a:txBody>
                    <a:bodyPr/>
                    <a:lstStyle/>
                    <a:p>
                      <a:pPr algn="ctr"/>
                      <a:r>
                        <a:rPr lang="en-GB" sz="1400" b="1" i="0" u="none" dirty="0">
                          <a:solidFill>
                            <a:schemeClr val="tx1"/>
                          </a:solidFill>
                          <a:latin typeface="Gill Sans MT" panose="020B0502020104020203" pitchFamily="34" charset="0"/>
                        </a:rPr>
                        <a:t>cities</a:t>
                      </a:r>
                    </a:p>
                  </a:txBody>
                  <a:tcPr anchor="ctr">
                    <a:lnL w="12700" cap="flat" cmpd="sng" algn="ctr">
                      <a:solidFill>
                        <a:schemeClr val="tx1"/>
                      </a:solidFill>
                      <a:prstDash val="sysDash"/>
                      <a:round/>
                      <a:headEnd type="none" w="med" len="med"/>
                      <a:tailEnd type="none" w="med" len="med"/>
                    </a:lnL>
                    <a:lnR w="12700" cap="flat" cmpd="sng" algn="ctr">
                      <a:solidFill>
                        <a:schemeClr val="tx1"/>
                      </a:solidFill>
                      <a:prstDash val="sysDash"/>
                      <a:round/>
                      <a:headEnd type="none" w="med" len="med"/>
                      <a:tailEnd type="none" w="med" len="med"/>
                    </a:lnR>
                    <a:lnT w="12700" cap="flat" cmpd="sng" algn="ctr">
                      <a:solidFill>
                        <a:schemeClr val="tx1"/>
                      </a:solidFill>
                      <a:prstDash val="sysDash"/>
                      <a:round/>
                      <a:headEnd type="none" w="med" len="med"/>
                      <a:tailEnd type="none" w="med" len="med"/>
                    </a:lnT>
                    <a:lnB w="12700" cap="flat" cmpd="sng" algn="ctr">
                      <a:solidFill>
                        <a:schemeClr val="tx1"/>
                      </a:solidFill>
                      <a:prstDash val="sysDash"/>
                      <a:round/>
                      <a:headEnd type="none" w="med" len="med"/>
                      <a:tailEnd type="none" w="med" len="med"/>
                    </a:lnB>
                    <a:solidFill>
                      <a:schemeClr val="bg1">
                        <a:lumMod val="95000"/>
                      </a:schemeClr>
                    </a:solidFill>
                  </a:tcPr>
                </a:tc>
                <a:extLst>
                  <a:ext uri="{0D108BD9-81ED-4DB2-BD59-A6C34878D82A}">
                    <a16:rowId xmlns:a16="http://schemas.microsoft.com/office/drawing/2014/main" val="2892747699"/>
                  </a:ext>
                </a:extLst>
              </a:tr>
              <a:tr h="481504">
                <a:tc>
                  <a:txBody>
                    <a:bodyPr/>
                    <a:lstStyle/>
                    <a:p>
                      <a:pPr algn="ctr"/>
                      <a:r>
                        <a:rPr lang="en-GB" sz="1400" b="1" i="0" u="none" dirty="0">
                          <a:solidFill>
                            <a:schemeClr val="tx1"/>
                          </a:solidFill>
                          <a:latin typeface="Gill Sans MT" panose="020B0502020104020203" pitchFamily="34" charset="0"/>
                        </a:rPr>
                        <a:t>families</a:t>
                      </a:r>
                    </a:p>
                  </a:txBody>
                  <a:tcPr anchor="ctr">
                    <a:lnL w="12700" cap="flat" cmpd="sng" algn="ctr">
                      <a:solidFill>
                        <a:schemeClr val="tx1"/>
                      </a:solidFill>
                      <a:prstDash val="sysDash"/>
                      <a:round/>
                      <a:headEnd type="none" w="med" len="med"/>
                      <a:tailEnd type="none" w="med" len="med"/>
                    </a:lnL>
                    <a:lnR w="12700" cap="flat" cmpd="sng" algn="ctr">
                      <a:solidFill>
                        <a:schemeClr val="tx1"/>
                      </a:solidFill>
                      <a:prstDash val="sysDash"/>
                      <a:round/>
                      <a:headEnd type="none" w="med" len="med"/>
                      <a:tailEnd type="none" w="med" len="med"/>
                    </a:lnR>
                    <a:lnT w="12700" cap="flat" cmpd="sng" algn="ctr">
                      <a:solidFill>
                        <a:schemeClr val="tx1"/>
                      </a:solidFill>
                      <a:prstDash val="sysDash"/>
                      <a:round/>
                      <a:headEnd type="none" w="med" len="med"/>
                      <a:tailEnd type="none" w="med" len="med"/>
                    </a:lnT>
                    <a:lnB w="12700" cap="flat" cmpd="sng" algn="ctr">
                      <a:solidFill>
                        <a:schemeClr val="tx1"/>
                      </a:solidFill>
                      <a:prstDash val="sysDash"/>
                      <a:round/>
                      <a:headEnd type="none" w="med" len="med"/>
                      <a:tailEnd type="none" w="med" len="med"/>
                    </a:lnB>
                    <a:solidFill>
                      <a:schemeClr val="bg1">
                        <a:lumMod val="95000"/>
                      </a:schemeClr>
                    </a:solidFill>
                  </a:tcPr>
                </a:tc>
                <a:extLst>
                  <a:ext uri="{0D108BD9-81ED-4DB2-BD59-A6C34878D82A}">
                    <a16:rowId xmlns:a16="http://schemas.microsoft.com/office/drawing/2014/main" val="1955828064"/>
                  </a:ext>
                </a:extLst>
              </a:tr>
            </a:tbl>
          </a:graphicData>
        </a:graphic>
      </p:graphicFrame>
      <p:graphicFrame>
        <p:nvGraphicFramePr>
          <p:cNvPr id="7" name="Table 6">
            <a:extLst>
              <a:ext uri="{FF2B5EF4-FFF2-40B4-BE49-F238E27FC236}">
                <a16:creationId xmlns:a16="http://schemas.microsoft.com/office/drawing/2014/main" id="{BB02B4B5-92F6-4D4F-9455-337439899217}"/>
              </a:ext>
            </a:extLst>
          </p:cNvPr>
          <p:cNvGraphicFramePr>
            <a:graphicFrameLocks noGrp="1"/>
          </p:cNvGraphicFramePr>
          <p:nvPr>
            <p:extLst>
              <p:ext uri="{D42A27DB-BD31-4B8C-83A1-F6EECF244321}">
                <p14:modId xmlns:p14="http://schemas.microsoft.com/office/powerpoint/2010/main" val="3041432711"/>
              </p:ext>
            </p:extLst>
          </p:nvPr>
        </p:nvGraphicFramePr>
        <p:xfrm>
          <a:off x="2574656" y="2751500"/>
          <a:ext cx="1801678" cy="6741056"/>
        </p:xfrm>
        <a:graphic>
          <a:graphicData uri="http://schemas.openxmlformats.org/drawingml/2006/table">
            <a:tbl>
              <a:tblPr firstRow="1" bandRow="1">
                <a:tableStyleId>{5940675A-B579-460E-94D1-54222C63F5DA}</a:tableStyleId>
              </a:tblPr>
              <a:tblGrid>
                <a:gridCol w="1801678">
                  <a:extLst>
                    <a:ext uri="{9D8B030D-6E8A-4147-A177-3AD203B41FA5}">
                      <a16:colId xmlns:a16="http://schemas.microsoft.com/office/drawing/2014/main" val="530182830"/>
                    </a:ext>
                  </a:extLst>
                </a:gridCol>
              </a:tblGrid>
              <a:tr h="481504">
                <a:tc>
                  <a:txBody>
                    <a:bodyPr/>
                    <a:lstStyle/>
                    <a:p>
                      <a:pPr algn="ctr"/>
                      <a:r>
                        <a:rPr lang="en-GB" sz="1400" b="0" i="0" dirty="0">
                          <a:latin typeface="Gill Sans" panose="020B0502020104020203" pitchFamily="34" charset="-79"/>
                          <a:cs typeface="Gill Sans" panose="020B0502020104020203" pitchFamily="34" charset="-79"/>
                        </a:rPr>
                        <a:t>Word List Option 2</a:t>
                      </a:r>
                    </a:p>
                  </a:txBody>
                  <a:tcPr anchor="ctr"/>
                </a:tc>
                <a:extLst>
                  <a:ext uri="{0D108BD9-81ED-4DB2-BD59-A6C34878D82A}">
                    <a16:rowId xmlns:a16="http://schemas.microsoft.com/office/drawing/2014/main" val="2736984180"/>
                  </a:ext>
                </a:extLst>
              </a:tr>
              <a:tr h="481504">
                <a:tc>
                  <a:txBody>
                    <a:bodyPr/>
                    <a:lstStyle/>
                    <a:p>
                      <a:pPr algn="ctr"/>
                      <a:r>
                        <a:rPr lang="en-GB" sz="1400" dirty="0">
                          <a:solidFill>
                            <a:schemeClr val="tx1"/>
                          </a:solidFill>
                          <a:latin typeface="Gill Sans MT" panose="020B0502020104020203" pitchFamily="34" charset="0"/>
                        </a:rPr>
                        <a:t>tries</a:t>
                      </a:r>
                    </a:p>
                  </a:txBody>
                  <a:tcPr anchor="ctr"/>
                </a:tc>
                <a:extLst>
                  <a:ext uri="{0D108BD9-81ED-4DB2-BD59-A6C34878D82A}">
                    <a16:rowId xmlns:a16="http://schemas.microsoft.com/office/drawing/2014/main" val="1266933739"/>
                  </a:ext>
                </a:extLst>
              </a:tr>
              <a:tr h="481504">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US" sz="1400" dirty="0">
                          <a:solidFill>
                            <a:schemeClr val="tx1"/>
                          </a:solidFill>
                          <a:latin typeface="Gill Sans MT" panose="020B0502020104020203" pitchFamily="34" charset="77"/>
                        </a:rPr>
                        <a:t>defies</a:t>
                      </a:r>
                      <a:endParaRPr lang="en-GB" sz="1400" dirty="0">
                        <a:solidFill>
                          <a:schemeClr val="tx1"/>
                        </a:solidFill>
                        <a:latin typeface="Gill Sans MT" panose="020B0502020104020203" pitchFamily="34" charset="77"/>
                      </a:endParaRPr>
                    </a:p>
                  </a:txBody>
                  <a:tcPr anchor="ctr"/>
                </a:tc>
                <a:extLst>
                  <a:ext uri="{0D108BD9-81ED-4DB2-BD59-A6C34878D82A}">
                    <a16:rowId xmlns:a16="http://schemas.microsoft.com/office/drawing/2014/main" val="3985861633"/>
                  </a:ext>
                </a:extLst>
              </a:tr>
              <a:tr h="481504">
                <a:tc>
                  <a:txBody>
                    <a:bodyPr/>
                    <a:lstStyle/>
                    <a:p>
                      <a:pPr algn="ctr"/>
                      <a:r>
                        <a:rPr lang="en-GB" sz="1400" dirty="0">
                          <a:solidFill>
                            <a:schemeClr val="tx1"/>
                          </a:solidFill>
                          <a:latin typeface="Gill Sans MT" panose="020B0502020104020203" pitchFamily="34" charset="0"/>
                        </a:rPr>
                        <a:t>babies</a:t>
                      </a:r>
                    </a:p>
                  </a:txBody>
                  <a:tcPr anchor="ctr"/>
                </a:tc>
                <a:extLst>
                  <a:ext uri="{0D108BD9-81ED-4DB2-BD59-A6C34878D82A}">
                    <a16:rowId xmlns:a16="http://schemas.microsoft.com/office/drawing/2014/main" val="1427852307"/>
                  </a:ext>
                </a:extLst>
              </a:tr>
              <a:tr h="481504">
                <a:tc>
                  <a:txBody>
                    <a:bodyPr/>
                    <a:lstStyle/>
                    <a:p>
                      <a:pPr algn="ctr"/>
                      <a:r>
                        <a:rPr lang="en-GB" sz="1400" dirty="0">
                          <a:solidFill>
                            <a:schemeClr val="tx1"/>
                          </a:solidFill>
                          <a:latin typeface="Gill Sans MT" panose="020B0502020104020203" pitchFamily="34" charset="0"/>
                        </a:rPr>
                        <a:t>denies</a:t>
                      </a:r>
                    </a:p>
                  </a:txBody>
                  <a:tcPr anchor="ctr"/>
                </a:tc>
                <a:extLst>
                  <a:ext uri="{0D108BD9-81ED-4DB2-BD59-A6C34878D82A}">
                    <a16:rowId xmlns:a16="http://schemas.microsoft.com/office/drawing/2014/main" val="289537737"/>
                  </a:ext>
                </a:extLst>
              </a:tr>
              <a:tr h="481504">
                <a:tc>
                  <a:txBody>
                    <a:bodyPr/>
                    <a:lstStyle/>
                    <a:p>
                      <a:pPr algn="ctr"/>
                      <a:r>
                        <a:rPr lang="en-US" sz="1400" dirty="0">
                          <a:solidFill>
                            <a:schemeClr val="tx1"/>
                          </a:solidFill>
                          <a:latin typeface="Gill Sans MT" panose="020B0502020104020203" pitchFamily="34" charset="77"/>
                        </a:rPr>
                        <a:t>worries</a:t>
                      </a:r>
                      <a:endParaRPr lang="en-GB" sz="1400" dirty="0">
                        <a:solidFill>
                          <a:schemeClr val="tx1"/>
                        </a:solidFill>
                        <a:latin typeface="Gill Sans MT" panose="020B0502020104020203" pitchFamily="34" charset="0"/>
                      </a:endParaRPr>
                    </a:p>
                  </a:txBody>
                  <a:tcPr anchor="ctr"/>
                </a:tc>
                <a:extLst>
                  <a:ext uri="{0D108BD9-81ED-4DB2-BD59-A6C34878D82A}">
                    <a16:rowId xmlns:a16="http://schemas.microsoft.com/office/drawing/2014/main" val="3330154579"/>
                  </a:ext>
                </a:extLst>
              </a:tr>
              <a:tr h="481504">
                <a:tc>
                  <a:txBody>
                    <a:bodyPr/>
                    <a:lstStyle/>
                    <a:p>
                      <a:pPr algn="ctr"/>
                      <a:r>
                        <a:rPr lang="en-GB" sz="1400" dirty="0">
                          <a:solidFill>
                            <a:schemeClr val="tx1"/>
                          </a:solidFill>
                          <a:latin typeface="Gill Sans MT" panose="020B0502020104020203" pitchFamily="34" charset="0"/>
                        </a:rPr>
                        <a:t>relies</a:t>
                      </a:r>
                    </a:p>
                  </a:txBody>
                  <a:tcPr anchor="ctr"/>
                </a:tc>
                <a:extLst>
                  <a:ext uri="{0D108BD9-81ED-4DB2-BD59-A6C34878D82A}">
                    <a16:rowId xmlns:a16="http://schemas.microsoft.com/office/drawing/2014/main" val="3043337671"/>
                  </a:ext>
                </a:extLst>
              </a:tr>
              <a:tr h="481504">
                <a:tc>
                  <a:txBody>
                    <a:bodyPr/>
                    <a:lstStyle/>
                    <a:p>
                      <a:pPr algn="ctr"/>
                      <a:r>
                        <a:rPr lang="en-GB" sz="1400" dirty="0">
                          <a:solidFill>
                            <a:schemeClr val="tx1"/>
                          </a:solidFill>
                          <a:latin typeface="Gill Sans MT" panose="020B0502020104020203" pitchFamily="34" charset="0"/>
                        </a:rPr>
                        <a:t>carries</a:t>
                      </a:r>
                    </a:p>
                  </a:txBody>
                  <a:tcPr anchor="ctr"/>
                </a:tc>
                <a:extLst>
                  <a:ext uri="{0D108BD9-81ED-4DB2-BD59-A6C34878D82A}">
                    <a16:rowId xmlns:a16="http://schemas.microsoft.com/office/drawing/2014/main" val="3616705876"/>
                  </a:ext>
                </a:extLst>
              </a:tr>
              <a:tr h="481504">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US" sz="1400" dirty="0">
                          <a:solidFill>
                            <a:schemeClr val="tx1"/>
                          </a:solidFill>
                          <a:latin typeface="Gill Sans MT" panose="020B0502020104020203" pitchFamily="34" charset="77"/>
                        </a:rPr>
                        <a:t>supplies</a:t>
                      </a:r>
                      <a:endParaRPr lang="en-GB" sz="1400" dirty="0">
                        <a:solidFill>
                          <a:schemeClr val="tx1"/>
                        </a:solidFill>
                        <a:latin typeface="Gill Sans MT" panose="020B0502020104020203" pitchFamily="34" charset="77"/>
                      </a:endParaRPr>
                    </a:p>
                  </a:txBody>
                  <a:tcPr anchor="ctr"/>
                </a:tc>
                <a:extLst>
                  <a:ext uri="{0D108BD9-81ED-4DB2-BD59-A6C34878D82A}">
                    <a16:rowId xmlns:a16="http://schemas.microsoft.com/office/drawing/2014/main" val="2572959417"/>
                  </a:ext>
                </a:extLst>
              </a:tr>
              <a:tr h="481504">
                <a:tc>
                  <a:txBody>
                    <a:bodyPr/>
                    <a:lstStyle/>
                    <a:p>
                      <a:pPr algn="ctr"/>
                      <a:r>
                        <a:rPr lang="en-US" sz="1400" dirty="0">
                          <a:solidFill>
                            <a:schemeClr val="tx1"/>
                          </a:solidFill>
                          <a:latin typeface="Gill Sans MT" panose="020B0502020104020203" pitchFamily="34" charset="0"/>
                        </a:rPr>
                        <a:t>cities</a:t>
                      </a:r>
                      <a:endParaRPr lang="en-GB" sz="1400" dirty="0">
                        <a:solidFill>
                          <a:schemeClr val="tx1"/>
                        </a:solidFill>
                        <a:latin typeface="Gill Sans MT" panose="020B0502020104020203" pitchFamily="34" charset="0"/>
                      </a:endParaRPr>
                    </a:p>
                  </a:txBody>
                  <a:tcPr anchor="ctr"/>
                </a:tc>
                <a:extLst>
                  <a:ext uri="{0D108BD9-81ED-4DB2-BD59-A6C34878D82A}">
                    <a16:rowId xmlns:a16="http://schemas.microsoft.com/office/drawing/2014/main" val="3545749979"/>
                  </a:ext>
                </a:extLst>
              </a:tr>
              <a:tr h="481504">
                <a:tc>
                  <a:txBody>
                    <a:bodyPr/>
                    <a:lstStyle/>
                    <a:p>
                      <a:pPr algn="ctr"/>
                      <a:r>
                        <a:rPr lang="en-US" sz="1400" dirty="0">
                          <a:solidFill>
                            <a:schemeClr val="tx1"/>
                          </a:solidFill>
                          <a:latin typeface="Gill Sans MT" panose="020B0502020104020203" pitchFamily="34" charset="77"/>
                        </a:rPr>
                        <a:t>stories</a:t>
                      </a:r>
                      <a:endParaRPr lang="en-GB" sz="1400" dirty="0">
                        <a:solidFill>
                          <a:schemeClr val="tx1"/>
                        </a:solidFill>
                        <a:latin typeface="Gill Sans MT" panose="020B0502020104020203" pitchFamily="34" charset="0"/>
                      </a:endParaRPr>
                    </a:p>
                  </a:txBody>
                  <a:tcPr anchor="ctr">
                    <a:lnB w="12700" cap="flat" cmpd="sng" algn="ctr">
                      <a:solidFill>
                        <a:schemeClr val="tx1"/>
                      </a:solidFill>
                      <a:prstDash val="sysDash"/>
                      <a:round/>
                      <a:headEnd type="none" w="med" len="med"/>
                      <a:tailEnd type="none" w="med" len="med"/>
                    </a:lnB>
                  </a:tcPr>
                </a:tc>
                <a:extLst>
                  <a:ext uri="{0D108BD9-81ED-4DB2-BD59-A6C34878D82A}">
                    <a16:rowId xmlns:a16="http://schemas.microsoft.com/office/drawing/2014/main" val="1343178214"/>
                  </a:ext>
                </a:extLst>
              </a:tr>
              <a:tr h="481504">
                <a:tc>
                  <a:txBody>
                    <a:bodyPr/>
                    <a:lstStyle/>
                    <a:p>
                      <a:pPr algn="ctr"/>
                      <a:r>
                        <a:rPr lang="en-GB" sz="1400" b="1" dirty="0">
                          <a:solidFill>
                            <a:schemeClr val="tx1"/>
                          </a:solidFill>
                          <a:latin typeface="Gill Sans MT" panose="020B0502020104020203" pitchFamily="34" charset="77"/>
                        </a:rPr>
                        <a:t>families</a:t>
                      </a:r>
                    </a:p>
                  </a:txBody>
                  <a:tcPr anchor="ctr">
                    <a:lnL w="12700" cap="flat" cmpd="sng" algn="ctr">
                      <a:solidFill>
                        <a:schemeClr val="tx1"/>
                      </a:solidFill>
                      <a:prstDash val="sysDash"/>
                      <a:round/>
                      <a:headEnd type="none" w="med" len="med"/>
                      <a:tailEnd type="none" w="med" len="med"/>
                    </a:lnL>
                    <a:lnR w="12700" cap="flat" cmpd="sng" algn="ctr">
                      <a:solidFill>
                        <a:schemeClr val="tx1"/>
                      </a:solidFill>
                      <a:prstDash val="sysDash"/>
                      <a:round/>
                      <a:headEnd type="none" w="med" len="med"/>
                      <a:tailEnd type="none" w="med" len="med"/>
                    </a:lnR>
                    <a:lnT w="12700" cap="flat" cmpd="sng" algn="ctr">
                      <a:solidFill>
                        <a:schemeClr val="tx1"/>
                      </a:solidFill>
                      <a:prstDash val="sysDash"/>
                      <a:round/>
                      <a:headEnd type="none" w="med" len="med"/>
                      <a:tailEnd type="none" w="med" len="med"/>
                    </a:lnT>
                    <a:lnB w="12700" cap="flat" cmpd="sng" algn="ctr">
                      <a:solidFill>
                        <a:schemeClr val="tx1"/>
                      </a:solidFill>
                      <a:prstDash val="sysDash"/>
                      <a:round/>
                      <a:headEnd type="none" w="med" len="med"/>
                      <a:tailEnd type="none" w="med" len="med"/>
                    </a:lnB>
                    <a:solidFill>
                      <a:schemeClr val="bg1">
                        <a:lumMod val="95000"/>
                      </a:schemeClr>
                    </a:solidFill>
                  </a:tcPr>
                </a:tc>
                <a:extLst>
                  <a:ext uri="{0D108BD9-81ED-4DB2-BD59-A6C34878D82A}">
                    <a16:rowId xmlns:a16="http://schemas.microsoft.com/office/drawing/2014/main" val="1346787388"/>
                  </a:ext>
                </a:extLst>
              </a:tr>
              <a:tr h="481504">
                <a:tc>
                  <a:txBody>
                    <a:bodyPr/>
                    <a:lstStyle/>
                    <a:p>
                      <a:pPr algn="ctr"/>
                      <a:r>
                        <a:rPr lang="en-GB" sz="1400" b="1" dirty="0">
                          <a:solidFill>
                            <a:schemeClr val="tx1"/>
                          </a:solidFill>
                          <a:latin typeface="Gill Sans MT" panose="020B0502020104020203" pitchFamily="34" charset="77"/>
                        </a:rPr>
                        <a:t>babies</a:t>
                      </a:r>
                    </a:p>
                  </a:txBody>
                  <a:tcPr anchor="ctr">
                    <a:lnL w="12700" cap="flat" cmpd="sng" algn="ctr">
                      <a:solidFill>
                        <a:schemeClr val="tx1"/>
                      </a:solidFill>
                      <a:prstDash val="sysDash"/>
                      <a:round/>
                      <a:headEnd type="none" w="med" len="med"/>
                      <a:tailEnd type="none" w="med" len="med"/>
                    </a:lnL>
                    <a:lnR w="12700" cap="flat" cmpd="sng" algn="ctr">
                      <a:solidFill>
                        <a:schemeClr val="tx1"/>
                      </a:solidFill>
                      <a:prstDash val="sysDash"/>
                      <a:round/>
                      <a:headEnd type="none" w="med" len="med"/>
                      <a:tailEnd type="none" w="med" len="med"/>
                    </a:lnR>
                    <a:lnT w="12700" cap="flat" cmpd="sng" algn="ctr">
                      <a:solidFill>
                        <a:schemeClr val="tx1"/>
                      </a:solidFill>
                      <a:prstDash val="sysDash"/>
                      <a:round/>
                      <a:headEnd type="none" w="med" len="med"/>
                      <a:tailEnd type="none" w="med" len="med"/>
                    </a:lnT>
                    <a:lnB w="12700" cap="flat" cmpd="sng" algn="ctr">
                      <a:solidFill>
                        <a:schemeClr val="tx1"/>
                      </a:solidFill>
                      <a:prstDash val="sysDash"/>
                      <a:round/>
                      <a:headEnd type="none" w="med" len="med"/>
                      <a:tailEnd type="none" w="med" len="med"/>
                    </a:lnB>
                    <a:solidFill>
                      <a:schemeClr val="bg1">
                        <a:lumMod val="95000"/>
                      </a:schemeClr>
                    </a:solidFill>
                  </a:tcPr>
                </a:tc>
                <a:extLst>
                  <a:ext uri="{0D108BD9-81ED-4DB2-BD59-A6C34878D82A}">
                    <a16:rowId xmlns:a16="http://schemas.microsoft.com/office/drawing/2014/main" val="2044813337"/>
                  </a:ext>
                </a:extLst>
              </a:tr>
              <a:tr h="481504">
                <a:tc>
                  <a:txBody>
                    <a:bodyPr/>
                    <a:lstStyle/>
                    <a:p>
                      <a:pPr algn="ctr"/>
                      <a:r>
                        <a:rPr lang="en-GB" sz="1400" b="1" dirty="0">
                          <a:solidFill>
                            <a:schemeClr val="tx1"/>
                          </a:solidFill>
                          <a:latin typeface="Gill Sans MT" panose="020B0502020104020203" pitchFamily="34" charset="77"/>
                        </a:rPr>
                        <a:t>puppies</a:t>
                      </a:r>
                    </a:p>
                  </a:txBody>
                  <a:tcPr anchor="ctr">
                    <a:lnL w="12700" cap="flat" cmpd="sng" algn="ctr">
                      <a:solidFill>
                        <a:schemeClr val="tx1"/>
                      </a:solidFill>
                      <a:prstDash val="sysDash"/>
                      <a:round/>
                      <a:headEnd type="none" w="med" len="med"/>
                      <a:tailEnd type="none" w="med" len="med"/>
                    </a:lnL>
                    <a:lnR w="12700" cap="flat" cmpd="sng" algn="ctr">
                      <a:solidFill>
                        <a:schemeClr val="tx1"/>
                      </a:solidFill>
                      <a:prstDash val="sysDash"/>
                      <a:round/>
                      <a:headEnd type="none" w="med" len="med"/>
                      <a:tailEnd type="none" w="med" len="med"/>
                    </a:lnR>
                    <a:lnT w="12700" cap="flat" cmpd="sng" algn="ctr">
                      <a:solidFill>
                        <a:schemeClr val="tx1"/>
                      </a:solidFill>
                      <a:prstDash val="sysDash"/>
                      <a:round/>
                      <a:headEnd type="none" w="med" len="med"/>
                      <a:tailEnd type="none" w="med" len="med"/>
                    </a:lnT>
                    <a:lnB w="12700" cap="flat" cmpd="sng" algn="ctr">
                      <a:solidFill>
                        <a:schemeClr val="tx1"/>
                      </a:solidFill>
                      <a:prstDash val="sysDash"/>
                      <a:round/>
                      <a:headEnd type="none" w="med" len="med"/>
                      <a:tailEnd type="none" w="med" len="med"/>
                    </a:lnB>
                    <a:solidFill>
                      <a:schemeClr val="bg1">
                        <a:lumMod val="95000"/>
                      </a:schemeClr>
                    </a:solidFill>
                  </a:tcPr>
                </a:tc>
                <a:extLst>
                  <a:ext uri="{0D108BD9-81ED-4DB2-BD59-A6C34878D82A}">
                    <a16:rowId xmlns:a16="http://schemas.microsoft.com/office/drawing/2014/main" val="1454755072"/>
                  </a:ext>
                </a:extLst>
              </a:tr>
            </a:tbl>
          </a:graphicData>
        </a:graphic>
      </p:graphicFrame>
      <p:graphicFrame>
        <p:nvGraphicFramePr>
          <p:cNvPr id="8" name="Table 7">
            <a:extLst>
              <a:ext uri="{FF2B5EF4-FFF2-40B4-BE49-F238E27FC236}">
                <a16:creationId xmlns:a16="http://schemas.microsoft.com/office/drawing/2014/main" id="{0107DB94-3D60-A443-B1F8-3EC90AAB2660}"/>
              </a:ext>
            </a:extLst>
          </p:cNvPr>
          <p:cNvGraphicFramePr>
            <a:graphicFrameLocks noGrp="1"/>
          </p:cNvGraphicFramePr>
          <p:nvPr>
            <p:extLst>
              <p:ext uri="{D42A27DB-BD31-4B8C-83A1-F6EECF244321}">
                <p14:modId xmlns:p14="http://schemas.microsoft.com/office/powerpoint/2010/main" val="33480546"/>
              </p:ext>
            </p:extLst>
          </p:nvPr>
        </p:nvGraphicFramePr>
        <p:xfrm>
          <a:off x="4734732" y="2751500"/>
          <a:ext cx="1801678" cy="6741056"/>
        </p:xfrm>
        <a:graphic>
          <a:graphicData uri="http://schemas.openxmlformats.org/drawingml/2006/table">
            <a:tbl>
              <a:tblPr firstRow="1" bandRow="1">
                <a:tableStyleId>{5940675A-B579-460E-94D1-54222C63F5DA}</a:tableStyleId>
              </a:tblPr>
              <a:tblGrid>
                <a:gridCol w="1801678">
                  <a:extLst>
                    <a:ext uri="{9D8B030D-6E8A-4147-A177-3AD203B41FA5}">
                      <a16:colId xmlns:a16="http://schemas.microsoft.com/office/drawing/2014/main" val="530182830"/>
                    </a:ext>
                  </a:extLst>
                </a:gridCol>
              </a:tblGrid>
              <a:tr h="481504">
                <a:tc>
                  <a:txBody>
                    <a:bodyPr/>
                    <a:lstStyle/>
                    <a:p>
                      <a:pPr algn="ctr"/>
                      <a:r>
                        <a:rPr lang="en-GB" sz="1400" b="0" i="0" dirty="0">
                          <a:latin typeface="Gill Sans" panose="020B0502020104020203" pitchFamily="34" charset="-79"/>
                          <a:cs typeface="Gill Sans" panose="020B0502020104020203" pitchFamily="34" charset="-79"/>
                        </a:rPr>
                        <a:t>Word List Option 3</a:t>
                      </a:r>
                    </a:p>
                  </a:txBody>
                  <a:tcPr anchor="ctr"/>
                </a:tc>
                <a:extLst>
                  <a:ext uri="{0D108BD9-81ED-4DB2-BD59-A6C34878D82A}">
                    <a16:rowId xmlns:a16="http://schemas.microsoft.com/office/drawing/2014/main" val="2736984180"/>
                  </a:ext>
                </a:extLst>
              </a:tr>
              <a:tr h="481504">
                <a:tc>
                  <a:txBody>
                    <a:bodyPr/>
                    <a:lstStyle/>
                    <a:p>
                      <a:pPr algn="ctr"/>
                      <a:r>
                        <a:rPr lang="en-GB" sz="1400" dirty="0">
                          <a:solidFill>
                            <a:schemeClr val="tx1"/>
                          </a:solidFill>
                          <a:latin typeface="Gill Sans MT" panose="020B0502020104020203" pitchFamily="34" charset="0"/>
                        </a:rPr>
                        <a:t>relies</a:t>
                      </a:r>
                    </a:p>
                  </a:txBody>
                  <a:tcPr anchor="ctr"/>
                </a:tc>
                <a:extLst>
                  <a:ext uri="{0D108BD9-81ED-4DB2-BD59-A6C34878D82A}">
                    <a16:rowId xmlns:a16="http://schemas.microsoft.com/office/drawing/2014/main" val="1266933739"/>
                  </a:ext>
                </a:extLst>
              </a:tr>
              <a:tr h="481504">
                <a:tc>
                  <a:txBody>
                    <a:bodyPr/>
                    <a:lstStyle/>
                    <a:p>
                      <a:pPr algn="ctr"/>
                      <a:r>
                        <a:rPr lang="en-GB" sz="1400" dirty="0">
                          <a:solidFill>
                            <a:schemeClr val="tx1"/>
                          </a:solidFill>
                          <a:latin typeface="Gill Sans MT" panose="020B0502020104020203" pitchFamily="34" charset="0"/>
                        </a:rPr>
                        <a:t>carries</a:t>
                      </a:r>
                    </a:p>
                  </a:txBody>
                  <a:tcPr anchor="ctr"/>
                </a:tc>
                <a:extLst>
                  <a:ext uri="{0D108BD9-81ED-4DB2-BD59-A6C34878D82A}">
                    <a16:rowId xmlns:a16="http://schemas.microsoft.com/office/drawing/2014/main" val="3985861633"/>
                  </a:ext>
                </a:extLst>
              </a:tr>
              <a:tr h="481504">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US" sz="1400" dirty="0">
                          <a:solidFill>
                            <a:schemeClr val="tx1"/>
                          </a:solidFill>
                          <a:latin typeface="Gill Sans MT" panose="020B0502020104020203" pitchFamily="34" charset="77"/>
                        </a:rPr>
                        <a:t>supplies</a:t>
                      </a:r>
                      <a:endParaRPr lang="en-GB" sz="1400" dirty="0">
                        <a:solidFill>
                          <a:schemeClr val="tx1"/>
                        </a:solidFill>
                        <a:latin typeface="Gill Sans MT" panose="020B0502020104020203" pitchFamily="34" charset="77"/>
                      </a:endParaRPr>
                    </a:p>
                  </a:txBody>
                  <a:tcPr anchor="ctr"/>
                </a:tc>
                <a:extLst>
                  <a:ext uri="{0D108BD9-81ED-4DB2-BD59-A6C34878D82A}">
                    <a16:rowId xmlns:a16="http://schemas.microsoft.com/office/drawing/2014/main" val="1427852307"/>
                  </a:ext>
                </a:extLst>
              </a:tr>
              <a:tr h="481504">
                <a:tc>
                  <a:txBody>
                    <a:bodyPr/>
                    <a:lstStyle/>
                    <a:p>
                      <a:pPr algn="ctr"/>
                      <a:r>
                        <a:rPr lang="en-US" sz="1400" dirty="0">
                          <a:solidFill>
                            <a:schemeClr val="tx1"/>
                          </a:solidFill>
                          <a:latin typeface="Gill Sans MT" panose="020B0502020104020203" pitchFamily="34" charset="0"/>
                        </a:rPr>
                        <a:t>cities</a:t>
                      </a:r>
                      <a:endParaRPr lang="en-GB" sz="1400" dirty="0">
                        <a:solidFill>
                          <a:schemeClr val="tx1"/>
                        </a:solidFill>
                        <a:latin typeface="Gill Sans MT" panose="020B0502020104020203" pitchFamily="34" charset="0"/>
                      </a:endParaRPr>
                    </a:p>
                  </a:txBody>
                  <a:tcPr anchor="ctr"/>
                </a:tc>
                <a:extLst>
                  <a:ext uri="{0D108BD9-81ED-4DB2-BD59-A6C34878D82A}">
                    <a16:rowId xmlns:a16="http://schemas.microsoft.com/office/drawing/2014/main" val="289537737"/>
                  </a:ext>
                </a:extLst>
              </a:tr>
              <a:tr h="481504">
                <a:tc>
                  <a:txBody>
                    <a:bodyPr/>
                    <a:lstStyle/>
                    <a:p>
                      <a:pPr algn="ctr"/>
                      <a:r>
                        <a:rPr lang="en-US" sz="1400" dirty="0">
                          <a:solidFill>
                            <a:schemeClr val="tx1"/>
                          </a:solidFill>
                          <a:latin typeface="Gill Sans MT" panose="020B0502020104020203" pitchFamily="34" charset="77"/>
                        </a:rPr>
                        <a:t>stories</a:t>
                      </a:r>
                      <a:endParaRPr lang="en-GB" sz="1400" dirty="0">
                        <a:solidFill>
                          <a:schemeClr val="tx1"/>
                        </a:solidFill>
                        <a:latin typeface="Gill Sans MT" panose="020B0502020104020203" pitchFamily="34" charset="0"/>
                      </a:endParaRPr>
                    </a:p>
                  </a:txBody>
                  <a:tcPr anchor="ctr"/>
                </a:tc>
                <a:extLst>
                  <a:ext uri="{0D108BD9-81ED-4DB2-BD59-A6C34878D82A}">
                    <a16:rowId xmlns:a16="http://schemas.microsoft.com/office/drawing/2014/main" val="3330154579"/>
                  </a:ext>
                </a:extLst>
              </a:tr>
              <a:tr h="481504">
                <a:tc>
                  <a:txBody>
                    <a:bodyPr/>
                    <a:lstStyle/>
                    <a:p>
                      <a:pPr algn="ctr"/>
                      <a:r>
                        <a:rPr lang="en-GB" sz="1400" dirty="0">
                          <a:solidFill>
                            <a:schemeClr val="tx1"/>
                          </a:solidFill>
                          <a:latin typeface="Gill Sans MT" panose="020B0502020104020203" pitchFamily="34" charset="0"/>
                        </a:rPr>
                        <a:t>fries</a:t>
                      </a:r>
                    </a:p>
                  </a:txBody>
                  <a:tcPr anchor="ctr"/>
                </a:tc>
                <a:extLst>
                  <a:ext uri="{0D108BD9-81ED-4DB2-BD59-A6C34878D82A}">
                    <a16:rowId xmlns:a16="http://schemas.microsoft.com/office/drawing/2014/main" val="3043337671"/>
                  </a:ext>
                </a:extLst>
              </a:tr>
              <a:tr h="481504">
                <a:tc>
                  <a:txBody>
                    <a:bodyPr/>
                    <a:lstStyle/>
                    <a:p>
                      <a:pPr algn="ctr"/>
                      <a:r>
                        <a:rPr lang="en-GB" sz="1400" dirty="0">
                          <a:solidFill>
                            <a:schemeClr val="tx1"/>
                          </a:solidFill>
                          <a:latin typeface="Gill Sans MT" panose="020B0502020104020203" pitchFamily="34" charset="0"/>
                        </a:rPr>
                        <a:t>supplies</a:t>
                      </a:r>
                    </a:p>
                  </a:txBody>
                  <a:tcPr anchor="ctr"/>
                </a:tc>
                <a:extLst>
                  <a:ext uri="{0D108BD9-81ED-4DB2-BD59-A6C34878D82A}">
                    <a16:rowId xmlns:a16="http://schemas.microsoft.com/office/drawing/2014/main" val="3616705876"/>
                  </a:ext>
                </a:extLst>
              </a:tr>
              <a:tr h="481504">
                <a:tc>
                  <a:txBody>
                    <a:bodyPr/>
                    <a:lstStyle/>
                    <a:p>
                      <a:pPr algn="ctr"/>
                      <a:r>
                        <a:rPr lang="en-GB" sz="1400" dirty="0">
                          <a:solidFill>
                            <a:schemeClr val="tx1"/>
                          </a:solidFill>
                          <a:latin typeface="Gill Sans MT" panose="020B0502020104020203" pitchFamily="34" charset="0"/>
                        </a:rPr>
                        <a:t>tidies</a:t>
                      </a:r>
                    </a:p>
                  </a:txBody>
                  <a:tcPr anchor="ctr"/>
                </a:tc>
                <a:extLst>
                  <a:ext uri="{0D108BD9-81ED-4DB2-BD59-A6C34878D82A}">
                    <a16:rowId xmlns:a16="http://schemas.microsoft.com/office/drawing/2014/main" val="2572959417"/>
                  </a:ext>
                </a:extLst>
              </a:tr>
              <a:tr h="481504">
                <a:tc>
                  <a:txBody>
                    <a:bodyPr/>
                    <a:lstStyle/>
                    <a:p>
                      <a:pPr algn="ctr"/>
                      <a:r>
                        <a:rPr lang="en-GB" sz="1400" dirty="0">
                          <a:solidFill>
                            <a:schemeClr val="tx1"/>
                          </a:solidFill>
                          <a:latin typeface="Gill Sans MT" panose="020B0502020104020203" pitchFamily="34" charset="0"/>
                        </a:rPr>
                        <a:t>butterflies</a:t>
                      </a:r>
                      <a:endParaRPr lang="en-GB" sz="1400" dirty="0">
                        <a:solidFill>
                          <a:schemeClr val="tx1"/>
                        </a:solidFill>
                        <a:latin typeface="Gill Sans MT" panose="020B0502020104020203" pitchFamily="34" charset="77"/>
                      </a:endParaRPr>
                    </a:p>
                  </a:txBody>
                  <a:tcPr anchor="ctr"/>
                </a:tc>
                <a:extLst>
                  <a:ext uri="{0D108BD9-81ED-4DB2-BD59-A6C34878D82A}">
                    <a16:rowId xmlns:a16="http://schemas.microsoft.com/office/drawing/2014/main" val="3545749979"/>
                  </a:ext>
                </a:extLst>
              </a:tr>
              <a:tr h="481504">
                <a:tc>
                  <a:txBody>
                    <a:bodyPr/>
                    <a:lstStyle/>
                    <a:p>
                      <a:pPr algn="ctr"/>
                      <a:r>
                        <a:rPr lang="en-US" sz="1400" dirty="0">
                          <a:solidFill>
                            <a:schemeClr val="tx1"/>
                          </a:solidFill>
                          <a:latin typeface="Gill Sans MT" panose="020B0502020104020203" pitchFamily="34" charset="77"/>
                        </a:rPr>
                        <a:t>fairies</a:t>
                      </a:r>
                      <a:endParaRPr lang="en-GB" sz="1400" dirty="0">
                        <a:solidFill>
                          <a:schemeClr val="tx1"/>
                        </a:solidFill>
                        <a:latin typeface="Gill Sans MT" panose="020B0502020104020203" pitchFamily="34" charset="77"/>
                      </a:endParaRPr>
                    </a:p>
                  </a:txBody>
                  <a:tcPr anchor="ctr">
                    <a:lnB w="12700" cap="flat" cmpd="sng" algn="ctr">
                      <a:solidFill>
                        <a:schemeClr val="tx1"/>
                      </a:solidFill>
                      <a:prstDash val="sysDash"/>
                      <a:round/>
                      <a:headEnd type="none" w="med" len="med"/>
                      <a:tailEnd type="none" w="med" len="med"/>
                    </a:lnB>
                  </a:tcPr>
                </a:tc>
                <a:extLst>
                  <a:ext uri="{0D108BD9-81ED-4DB2-BD59-A6C34878D82A}">
                    <a16:rowId xmlns:a16="http://schemas.microsoft.com/office/drawing/2014/main" val="1343178214"/>
                  </a:ext>
                </a:extLst>
              </a:tr>
              <a:tr h="481504">
                <a:tc>
                  <a:txBody>
                    <a:bodyPr/>
                    <a:lstStyle/>
                    <a:p>
                      <a:pPr algn="ctr"/>
                      <a:r>
                        <a:rPr lang="en-GB" sz="1400" b="1" i="0" u="none" dirty="0">
                          <a:solidFill>
                            <a:schemeClr val="tx1"/>
                          </a:solidFill>
                          <a:latin typeface="Gill Sans MT" panose="020B0502020104020203" pitchFamily="34" charset="0"/>
                        </a:rPr>
                        <a:t>puppies</a:t>
                      </a:r>
                    </a:p>
                  </a:txBody>
                  <a:tcPr anchor="ctr">
                    <a:lnL w="12700" cap="flat" cmpd="sng" algn="ctr">
                      <a:solidFill>
                        <a:schemeClr val="tx1"/>
                      </a:solidFill>
                      <a:prstDash val="sysDash"/>
                      <a:round/>
                      <a:headEnd type="none" w="med" len="med"/>
                      <a:tailEnd type="none" w="med" len="med"/>
                    </a:lnL>
                    <a:lnR w="12700" cap="flat" cmpd="sng" algn="ctr">
                      <a:solidFill>
                        <a:schemeClr val="tx1"/>
                      </a:solidFill>
                      <a:prstDash val="sysDash"/>
                      <a:round/>
                      <a:headEnd type="none" w="med" len="med"/>
                      <a:tailEnd type="none" w="med" len="med"/>
                    </a:lnR>
                    <a:lnT w="12700" cap="flat" cmpd="sng" algn="ctr">
                      <a:solidFill>
                        <a:schemeClr val="tx1"/>
                      </a:solidFill>
                      <a:prstDash val="sysDash"/>
                      <a:round/>
                      <a:headEnd type="none" w="med" len="med"/>
                      <a:tailEnd type="none" w="med" len="med"/>
                    </a:lnT>
                    <a:lnB w="12700" cap="flat" cmpd="sng" algn="ctr">
                      <a:solidFill>
                        <a:schemeClr val="tx1"/>
                      </a:solidFill>
                      <a:prstDash val="sysDash"/>
                      <a:round/>
                      <a:headEnd type="none" w="med" len="med"/>
                      <a:tailEnd type="none" w="med" len="med"/>
                    </a:lnB>
                    <a:solidFill>
                      <a:schemeClr val="bg1">
                        <a:lumMod val="95000"/>
                      </a:schemeClr>
                    </a:solidFill>
                  </a:tcPr>
                </a:tc>
                <a:extLst>
                  <a:ext uri="{0D108BD9-81ED-4DB2-BD59-A6C34878D82A}">
                    <a16:rowId xmlns:a16="http://schemas.microsoft.com/office/drawing/2014/main" val="4250698994"/>
                  </a:ext>
                </a:extLst>
              </a:tr>
              <a:tr h="481504">
                <a:tc>
                  <a:txBody>
                    <a:bodyPr/>
                    <a:lstStyle/>
                    <a:p>
                      <a:pPr algn="ctr"/>
                      <a:r>
                        <a:rPr lang="en-GB" sz="1400" b="1" i="0" u="none" dirty="0">
                          <a:solidFill>
                            <a:schemeClr val="tx1"/>
                          </a:solidFill>
                          <a:latin typeface="Gill Sans MT" panose="020B0502020104020203" pitchFamily="34" charset="0"/>
                        </a:rPr>
                        <a:t>babies</a:t>
                      </a:r>
                    </a:p>
                  </a:txBody>
                  <a:tcPr anchor="ctr">
                    <a:lnL w="12700" cap="flat" cmpd="sng" algn="ctr">
                      <a:solidFill>
                        <a:schemeClr val="tx1"/>
                      </a:solidFill>
                      <a:prstDash val="sysDash"/>
                      <a:round/>
                      <a:headEnd type="none" w="med" len="med"/>
                      <a:tailEnd type="none" w="med" len="med"/>
                    </a:lnL>
                    <a:lnR w="12700" cap="flat" cmpd="sng" algn="ctr">
                      <a:solidFill>
                        <a:schemeClr val="tx1"/>
                      </a:solidFill>
                      <a:prstDash val="sysDash"/>
                      <a:round/>
                      <a:headEnd type="none" w="med" len="med"/>
                      <a:tailEnd type="none" w="med" len="med"/>
                    </a:lnR>
                    <a:lnT w="12700" cap="flat" cmpd="sng" algn="ctr">
                      <a:solidFill>
                        <a:schemeClr val="tx1"/>
                      </a:solidFill>
                      <a:prstDash val="sysDash"/>
                      <a:round/>
                      <a:headEnd type="none" w="med" len="med"/>
                      <a:tailEnd type="none" w="med" len="med"/>
                    </a:lnT>
                    <a:lnB w="12700" cap="flat" cmpd="sng" algn="ctr">
                      <a:solidFill>
                        <a:schemeClr val="tx1"/>
                      </a:solidFill>
                      <a:prstDash val="sysDash"/>
                      <a:round/>
                      <a:headEnd type="none" w="med" len="med"/>
                      <a:tailEnd type="none" w="med" len="med"/>
                    </a:lnB>
                    <a:solidFill>
                      <a:schemeClr val="bg1">
                        <a:lumMod val="95000"/>
                      </a:schemeClr>
                    </a:solidFill>
                  </a:tcPr>
                </a:tc>
                <a:extLst>
                  <a:ext uri="{0D108BD9-81ED-4DB2-BD59-A6C34878D82A}">
                    <a16:rowId xmlns:a16="http://schemas.microsoft.com/office/drawing/2014/main" val="2371395979"/>
                  </a:ext>
                </a:extLst>
              </a:tr>
              <a:tr h="481504">
                <a:tc>
                  <a:txBody>
                    <a:bodyPr/>
                    <a:lstStyle/>
                    <a:p>
                      <a:pPr algn="ctr"/>
                      <a:r>
                        <a:rPr lang="en-GB" sz="1400" b="1" i="0" u="none" dirty="0">
                          <a:solidFill>
                            <a:schemeClr val="tx1"/>
                          </a:solidFill>
                          <a:latin typeface="Gill Sans MT" panose="020B0502020104020203" pitchFamily="34" charset="0"/>
                        </a:rPr>
                        <a:t>studies</a:t>
                      </a:r>
                    </a:p>
                  </a:txBody>
                  <a:tcPr anchor="ctr">
                    <a:lnL w="12700" cap="flat" cmpd="sng" algn="ctr">
                      <a:solidFill>
                        <a:schemeClr val="tx1"/>
                      </a:solidFill>
                      <a:prstDash val="sysDash"/>
                      <a:round/>
                      <a:headEnd type="none" w="med" len="med"/>
                      <a:tailEnd type="none" w="med" len="med"/>
                    </a:lnL>
                    <a:lnR w="12700" cap="flat" cmpd="sng" algn="ctr">
                      <a:solidFill>
                        <a:schemeClr val="tx1"/>
                      </a:solidFill>
                      <a:prstDash val="sysDash"/>
                      <a:round/>
                      <a:headEnd type="none" w="med" len="med"/>
                      <a:tailEnd type="none" w="med" len="med"/>
                    </a:lnR>
                    <a:lnT w="12700" cap="flat" cmpd="sng" algn="ctr">
                      <a:solidFill>
                        <a:schemeClr val="tx1"/>
                      </a:solidFill>
                      <a:prstDash val="sysDash"/>
                      <a:round/>
                      <a:headEnd type="none" w="med" len="med"/>
                      <a:tailEnd type="none" w="med" len="med"/>
                    </a:lnT>
                    <a:lnB w="12700" cap="flat" cmpd="sng" algn="ctr">
                      <a:solidFill>
                        <a:schemeClr val="tx1"/>
                      </a:solidFill>
                      <a:prstDash val="sysDash"/>
                      <a:round/>
                      <a:headEnd type="none" w="med" len="med"/>
                      <a:tailEnd type="none" w="med" len="med"/>
                    </a:lnB>
                    <a:solidFill>
                      <a:schemeClr val="bg1">
                        <a:lumMod val="95000"/>
                      </a:schemeClr>
                    </a:solidFill>
                  </a:tcPr>
                </a:tc>
                <a:extLst>
                  <a:ext uri="{0D108BD9-81ED-4DB2-BD59-A6C34878D82A}">
                    <a16:rowId xmlns:a16="http://schemas.microsoft.com/office/drawing/2014/main" val="2623360763"/>
                  </a:ext>
                </a:extLst>
              </a:tr>
            </a:tbl>
          </a:graphicData>
        </a:graphic>
      </p:graphicFrame>
      <p:sp>
        <p:nvSpPr>
          <p:cNvPr id="3" name="TextBox 2">
            <a:extLst>
              <a:ext uri="{FF2B5EF4-FFF2-40B4-BE49-F238E27FC236}">
                <a16:creationId xmlns:a16="http://schemas.microsoft.com/office/drawing/2014/main" id="{2B5C9AF0-E56B-4633-5F30-1568EB824950}"/>
              </a:ext>
            </a:extLst>
          </p:cNvPr>
          <p:cNvSpPr txBox="1"/>
          <p:nvPr/>
        </p:nvSpPr>
        <p:spPr>
          <a:xfrm>
            <a:off x="414580" y="222565"/>
            <a:ext cx="5970722" cy="2531462"/>
          </a:xfrm>
          <a:prstGeom prst="rect">
            <a:avLst/>
          </a:prstGeom>
          <a:noFill/>
        </p:spPr>
        <p:txBody>
          <a:bodyPr wrap="square" rtlCol="0">
            <a:spAutoFit/>
          </a:bodyPr>
          <a:lstStyle/>
          <a:p>
            <a:r>
              <a:rPr lang="en-GB" sz="1600" u="sng" dirty="0">
                <a:latin typeface="Gill Sans" panose="020B0502020104020203" pitchFamily="34" charset="-79"/>
                <a:cs typeface="Gill Sans" panose="020B0502020104020203" pitchFamily="34" charset="-79"/>
              </a:rPr>
              <a:t>Weekly Assessment Lists</a:t>
            </a:r>
          </a:p>
          <a:p>
            <a:endParaRPr lang="en-GB" sz="1200" dirty="0">
              <a:latin typeface="Gill Sans" panose="020B0502020104020203" pitchFamily="34" charset="-79"/>
              <a:cs typeface="Gill Sans" panose="020B0502020104020203" pitchFamily="34" charset="-79"/>
            </a:endParaRPr>
          </a:p>
          <a:p>
            <a:r>
              <a:rPr lang="en-GB" sz="1200" dirty="0">
                <a:latin typeface="Gill Sans" panose="020B0502020104020203" pitchFamily="34" charset="-79"/>
                <a:cs typeface="Gill Sans" panose="020B0502020104020203" pitchFamily="34" charset="-79"/>
              </a:rPr>
              <a:t>This page provides three different word lists to test pupils on at the end of the week.</a:t>
            </a:r>
          </a:p>
          <a:p>
            <a:r>
              <a:rPr lang="en-GB" sz="1200" dirty="0">
                <a:latin typeface="Gill Sans" panose="020B0502020104020203" pitchFamily="34" charset="-79"/>
                <a:cs typeface="Gill Sans" panose="020B0502020104020203" pitchFamily="34" charset="-79"/>
              </a:rPr>
              <a:t>In some cases, the word lists may become more difficult as the lists move from left to right, but this won’t always be the case. Each list provides a differing 10 words and provides flexibility, variation and differentiation opportunities for users where needed.</a:t>
            </a:r>
          </a:p>
          <a:p>
            <a:endParaRPr lang="en-GB" sz="1200" dirty="0">
              <a:latin typeface="Gill Sans" panose="020B0502020104020203" pitchFamily="34" charset="-79"/>
              <a:cs typeface="Gill Sans" panose="020B0502020104020203" pitchFamily="34" charset="-79"/>
            </a:endParaRPr>
          </a:p>
          <a:p>
            <a:r>
              <a:rPr lang="en-GB" sz="1200" u="sng" dirty="0">
                <a:latin typeface="Gill Sans" panose="020B0502020104020203" pitchFamily="34" charset="-79"/>
                <a:cs typeface="Gill Sans" panose="020B0502020104020203" pitchFamily="34" charset="-79"/>
              </a:rPr>
              <a:t>The grey section</a:t>
            </a:r>
            <a:r>
              <a:rPr lang="en-GB" sz="1200" dirty="0">
                <a:latin typeface="Gill Sans" panose="020B0502020104020203" pitchFamily="34" charset="-79"/>
                <a:cs typeface="Gill Sans" panose="020B0502020104020203" pitchFamily="34" charset="-79"/>
              </a:rPr>
              <a:t> provides three additional words from the rule that are not included as part of this learning pack. Some or all three of these words can used in the test to truly test pupils understanding. Teachers should swap out words at their own discretion., or not at all.</a:t>
            </a:r>
          </a:p>
          <a:p>
            <a:endParaRPr lang="en-GB" sz="1200" dirty="0">
              <a:latin typeface="Gill Sans" panose="020B0502020104020203" pitchFamily="34" charset="-79"/>
              <a:cs typeface="Gill Sans" panose="020B0502020104020203" pitchFamily="34" charset="-79"/>
            </a:endParaRPr>
          </a:p>
          <a:p>
            <a:r>
              <a:rPr lang="en-GB" sz="1200" dirty="0">
                <a:latin typeface="Gill Sans" panose="020B0502020104020203" pitchFamily="34" charset="-79"/>
                <a:cs typeface="Gill Sans" panose="020B0502020104020203" pitchFamily="34" charset="-79"/>
              </a:rPr>
              <a:t>This may support delivering a differentiated test if needed.</a:t>
            </a:r>
          </a:p>
          <a:p>
            <a:endParaRPr lang="en-GB" sz="1050" dirty="0">
              <a:latin typeface="Gill Sans" panose="020B0502020104020203" pitchFamily="34" charset="-79"/>
              <a:cs typeface="Gill Sans" panose="020B0502020104020203" pitchFamily="34" charset="-79"/>
            </a:endParaRPr>
          </a:p>
        </p:txBody>
      </p:sp>
    </p:spTree>
    <p:extLst>
      <p:ext uri="{BB962C8B-B14F-4D97-AF65-F5344CB8AC3E}">
        <p14:creationId xmlns:p14="http://schemas.microsoft.com/office/powerpoint/2010/main" val="401737094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E3E04FB-AC78-355E-2482-6DB58895E39F}"/>
            </a:ext>
          </a:extLst>
        </p:cNvPr>
        <p:cNvGrpSpPr/>
        <p:nvPr/>
      </p:nvGrpSpPr>
      <p:grpSpPr>
        <a:xfrm>
          <a:off x="0" y="0"/>
          <a:ext cx="0" cy="0"/>
          <a:chOff x="0" y="0"/>
          <a:chExt cx="0" cy="0"/>
        </a:xfrm>
      </p:grpSpPr>
      <p:sp>
        <p:nvSpPr>
          <p:cNvPr id="5" name="Rectangle 4">
            <a:extLst>
              <a:ext uri="{FF2B5EF4-FFF2-40B4-BE49-F238E27FC236}">
                <a16:creationId xmlns:a16="http://schemas.microsoft.com/office/drawing/2014/main" id="{91511DAE-872C-0388-6C8C-AF5386E1FDED}"/>
              </a:ext>
            </a:extLst>
          </p:cNvPr>
          <p:cNvSpPr/>
          <p:nvPr/>
        </p:nvSpPr>
        <p:spPr>
          <a:xfrm>
            <a:off x="181947" y="138404"/>
            <a:ext cx="6494106" cy="9629192"/>
          </a:xfrm>
          <a:prstGeom prst="rect">
            <a:avLst/>
          </a:prstGeom>
          <a:noFill/>
          <a:ln w="38100" cmpd="thickThi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GB"/>
          </a:p>
        </p:txBody>
      </p:sp>
      <p:sp>
        <p:nvSpPr>
          <p:cNvPr id="6" name="TextBox 5">
            <a:extLst>
              <a:ext uri="{FF2B5EF4-FFF2-40B4-BE49-F238E27FC236}">
                <a16:creationId xmlns:a16="http://schemas.microsoft.com/office/drawing/2014/main" id="{E75CED90-629C-646F-FCE8-340A2283A912}"/>
              </a:ext>
            </a:extLst>
          </p:cNvPr>
          <p:cNvSpPr txBox="1"/>
          <p:nvPr/>
        </p:nvSpPr>
        <p:spPr>
          <a:xfrm>
            <a:off x="1263342" y="1200679"/>
            <a:ext cx="4331314" cy="338554"/>
          </a:xfrm>
          <a:prstGeom prst="rect">
            <a:avLst/>
          </a:prstGeom>
          <a:noFill/>
        </p:spPr>
        <p:txBody>
          <a:bodyPr wrap="none" rtlCol="0">
            <a:spAutoFit/>
          </a:bodyPr>
          <a:lstStyle/>
          <a:p>
            <a:r>
              <a:rPr lang="en-GB" sz="1600" b="1" u="sng" dirty="0">
                <a:latin typeface="Gill Sans MT" panose="020B0502020104020203" pitchFamily="34" charset="77"/>
              </a:rPr>
              <a:t>INSTRUCTIONS FOR USING THIS PACK:</a:t>
            </a:r>
          </a:p>
        </p:txBody>
      </p:sp>
      <p:sp>
        <p:nvSpPr>
          <p:cNvPr id="7" name="Rectangle 6">
            <a:extLst>
              <a:ext uri="{FF2B5EF4-FFF2-40B4-BE49-F238E27FC236}">
                <a16:creationId xmlns:a16="http://schemas.microsoft.com/office/drawing/2014/main" id="{ABD00B04-8C7D-AAEF-2F30-D52ACAE5DCD8}"/>
              </a:ext>
            </a:extLst>
          </p:cNvPr>
          <p:cNvSpPr/>
          <p:nvPr/>
        </p:nvSpPr>
        <p:spPr>
          <a:xfrm>
            <a:off x="181947" y="138404"/>
            <a:ext cx="6494106" cy="1077218"/>
          </a:xfrm>
          <a:prstGeom prst="rect">
            <a:avLst/>
          </a:prstGeom>
        </p:spPr>
        <p:txBody>
          <a:bodyPr wrap="square">
            <a:spAutoFit/>
          </a:bodyPr>
          <a:lstStyle/>
          <a:p>
            <a:pPr algn="ctr"/>
            <a:r>
              <a:rPr lang="en-GB" sz="3200" b="1" dirty="0">
                <a:latin typeface="Gill Sans MT" panose="020B0502020104020203" pitchFamily="34" charset="77"/>
                <a:cs typeface="Phosphate Inline" panose="02000506050000020004" pitchFamily="2" charset="77"/>
              </a:rPr>
              <a:t>WHOLE SCHOOL SPELLING </a:t>
            </a:r>
          </a:p>
          <a:p>
            <a:pPr algn="ctr"/>
            <a:r>
              <a:rPr lang="en-GB" sz="3200" b="1" dirty="0">
                <a:latin typeface="Gill Sans MT" panose="020B0502020104020203" pitchFamily="34" charset="77"/>
                <a:cs typeface="Phosphate Inline" panose="02000506050000020004" pitchFamily="2" charset="77"/>
              </a:rPr>
              <a:t>SYSTEM</a:t>
            </a:r>
          </a:p>
        </p:txBody>
      </p:sp>
      <p:sp>
        <p:nvSpPr>
          <p:cNvPr id="8" name="TextBox 7">
            <a:extLst>
              <a:ext uri="{FF2B5EF4-FFF2-40B4-BE49-F238E27FC236}">
                <a16:creationId xmlns:a16="http://schemas.microsoft.com/office/drawing/2014/main" id="{EB3A8036-4BAB-702A-8D95-6F0D9020D282}"/>
              </a:ext>
            </a:extLst>
          </p:cNvPr>
          <p:cNvSpPr txBox="1"/>
          <p:nvPr/>
        </p:nvSpPr>
        <p:spPr>
          <a:xfrm>
            <a:off x="181947" y="1547129"/>
            <a:ext cx="6494105" cy="5632311"/>
          </a:xfrm>
          <a:prstGeom prst="rect">
            <a:avLst/>
          </a:prstGeom>
          <a:noFill/>
        </p:spPr>
        <p:txBody>
          <a:bodyPr wrap="square" rtlCol="0">
            <a:spAutoFit/>
          </a:bodyPr>
          <a:lstStyle/>
          <a:p>
            <a:r>
              <a:rPr lang="en-GB" sz="1200" dirty="0">
                <a:latin typeface="Gill Sans" panose="020B0502020104020203" pitchFamily="34" charset="-79"/>
                <a:cs typeface="Gill Sans" panose="020B0502020104020203" pitchFamily="34" charset="-79"/>
              </a:rPr>
              <a:t>This pack contains everything you need to effectively teach, learn, practice and test a given spelling rule. The pack contains resources to send home at the beginning of the week, resources to display and use in the classroom, resources to send home, resources to play with and learn the spellings, and resources to test pupils' knowledge of a spelling rule.</a:t>
            </a:r>
          </a:p>
          <a:p>
            <a:endParaRPr lang="en-GB" sz="1200" dirty="0">
              <a:latin typeface="Gill Sans" panose="020B0502020104020203" pitchFamily="34" charset="-79"/>
              <a:cs typeface="Gill Sans" panose="020B0502020104020203" pitchFamily="34" charset="-79"/>
            </a:endParaRPr>
          </a:p>
          <a:p>
            <a:r>
              <a:rPr lang="en-GB" sz="1200" b="1" dirty="0">
                <a:latin typeface="Gill Sans" panose="020B0502020104020203" pitchFamily="34" charset="-79"/>
                <a:cs typeface="Gill Sans" panose="020B0502020104020203" pitchFamily="34" charset="-79"/>
              </a:rPr>
              <a:t>Weekly Spelling Rule </a:t>
            </a:r>
            <a:r>
              <a:rPr lang="en-GB" sz="1200" dirty="0">
                <a:latin typeface="Gill Sans" panose="020B0502020104020203" pitchFamily="34" charset="-79"/>
                <a:cs typeface="Gill Sans" panose="020B0502020104020203" pitchFamily="34" charset="-79"/>
              </a:rPr>
              <a:t>- Page 3 introduce a spelling rule, gives a clear explanation of the rule and provides a spelling bank of up to 20 words where the spelling rule can be applied. This sheet should be used to introduce the spelling rule and then sent home to support parents at home. Page 4 is a home work activity sheet that can be printed and sent home, allowing pupils to practice and learn a rule.</a:t>
            </a:r>
          </a:p>
          <a:p>
            <a:endParaRPr lang="en-GB" sz="1200" dirty="0">
              <a:latin typeface="Gill Sans" panose="020B0502020104020203" pitchFamily="34" charset="-79"/>
              <a:cs typeface="Gill Sans" panose="020B0502020104020203" pitchFamily="34" charset="-79"/>
            </a:endParaRPr>
          </a:p>
          <a:p>
            <a:r>
              <a:rPr lang="en-GB" sz="1200" b="1" dirty="0">
                <a:latin typeface="Gill Sans" panose="020B0502020104020203" pitchFamily="34" charset="-79"/>
                <a:cs typeface="Gill Sans" panose="020B0502020104020203" pitchFamily="34" charset="-79"/>
              </a:rPr>
              <a:t>Look, Write, Cover and Check </a:t>
            </a:r>
            <a:r>
              <a:rPr lang="en-GB" sz="1200" dirty="0">
                <a:latin typeface="Gill Sans" panose="020B0502020104020203" pitchFamily="34" charset="-79"/>
                <a:cs typeface="Gill Sans" panose="020B0502020104020203" pitchFamily="34" charset="-79"/>
              </a:rPr>
              <a:t>- Pages 6, 7 and 8 are your classic look, cover, write and check spelling activities. This have been provided in many variations to help you keep spelling fresh and engaging in the class and at home. These resources can be printed.</a:t>
            </a:r>
          </a:p>
          <a:p>
            <a:endParaRPr lang="en-GB" sz="1200" dirty="0">
              <a:latin typeface="Gill Sans" panose="020B0502020104020203" pitchFamily="34" charset="-79"/>
              <a:cs typeface="Gill Sans" panose="020B0502020104020203" pitchFamily="34" charset="-79"/>
            </a:endParaRPr>
          </a:p>
          <a:p>
            <a:r>
              <a:rPr lang="en-GB" sz="1200" b="1" dirty="0">
                <a:latin typeface="Gill Sans" panose="020B0502020104020203" pitchFamily="34" charset="-79"/>
                <a:cs typeface="Gill Sans" panose="020B0502020104020203" pitchFamily="34" charset="-79"/>
              </a:rPr>
              <a:t>Printable Cards </a:t>
            </a:r>
            <a:r>
              <a:rPr lang="en-GB" sz="1200" dirty="0">
                <a:latin typeface="Gill Sans" panose="020B0502020104020203" pitchFamily="34" charset="-79"/>
                <a:cs typeface="Gill Sans" panose="020B0502020104020203" pitchFamily="34" charset="-79"/>
              </a:rPr>
              <a:t>- Pages 10-11 offer the spellings for the week as printable cards which can be used in the classroom or sent home for pupils to use as part of their learning of spellings at home. This sheet could also be trimmed along the line and then used as quick and simple flash cards.</a:t>
            </a:r>
          </a:p>
          <a:p>
            <a:endParaRPr lang="en-GB" sz="1200" dirty="0">
              <a:latin typeface="Gill Sans" panose="020B0502020104020203" pitchFamily="34" charset="-79"/>
              <a:cs typeface="Gill Sans" panose="020B0502020104020203" pitchFamily="34" charset="-79"/>
            </a:endParaRPr>
          </a:p>
          <a:p>
            <a:r>
              <a:rPr lang="en-GB" sz="1200" b="1" dirty="0">
                <a:latin typeface="Gill Sans" panose="020B0502020104020203" pitchFamily="34" charset="-79"/>
                <a:cs typeface="Gill Sans" panose="020B0502020104020203" pitchFamily="34" charset="-79"/>
              </a:rPr>
              <a:t>Display Words</a:t>
            </a:r>
            <a:r>
              <a:rPr lang="en-GB" sz="1200" dirty="0">
                <a:latin typeface="Gill Sans" panose="020B0502020104020203" pitchFamily="34" charset="-79"/>
                <a:cs typeface="Gill Sans" panose="020B0502020104020203" pitchFamily="34" charset="-79"/>
              </a:rPr>
              <a:t> - Pages 13-15 have each of the words from the spelling bank pre-populated so that you can quickly print the whole set of words and display them effectively within your classroom. This is a great resource and allows you to effectively and efficiently reference your spellings throughout the week.</a:t>
            </a:r>
          </a:p>
          <a:p>
            <a:endParaRPr lang="en-GB" sz="1200" dirty="0">
              <a:latin typeface="Gill Sans" panose="020B0502020104020203" pitchFamily="34" charset="-79"/>
              <a:cs typeface="Gill Sans" panose="020B0502020104020203" pitchFamily="34" charset="-79"/>
            </a:endParaRPr>
          </a:p>
          <a:p>
            <a:r>
              <a:rPr lang="en-GB" sz="1200" b="1" dirty="0">
                <a:latin typeface="Gill Sans" panose="020B0502020104020203" pitchFamily="34" charset="-79"/>
                <a:cs typeface="Gill Sans" panose="020B0502020104020203" pitchFamily="34" charset="-79"/>
              </a:rPr>
              <a:t>Weekly Test Resources </a:t>
            </a:r>
            <a:r>
              <a:rPr lang="en-GB" sz="1200" dirty="0">
                <a:latin typeface="Gill Sans" panose="020B0502020104020203" pitchFamily="34" charset="-79"/>
                <a:cs typeface="Gill Sans" panose="020B0502020104020203" pitchFamily="34" charset="-79"/>
              </a:rPr>
              <a:t>- Pages 18-23 has all of the resources you need to deliver the test at the end of the week including a variety of answer sheets and even differentiated lists of words to test pupils on which increase in difficulty. Page 18 specifically has 3 end of week testing lists, that increase in difficulty from left to right. Allowing for differentiation if required. At the bottom of each list are 3 additional words found in the grey area. These words are not found in the weekly teaching pack and are additional words that you can use in the test (should you wish), that apply the spelling rule of the week. These words can help teachers understand if pupils can apply the rule to new words.</a:t>
            </a:r>
          </a:p>
        </p:txBody>
      </p:sp>
      <p:graphicFrame>
        <p:nvGraphicFramePr>
          <p:cNvPr id="9" name="Table 8">
            <a:extLst>
              <a:ext uri="{FF2B5EF4-FFF2-40B4-BE49-F238E27FC236}">
                <a16:creationId xmlns:a16="http://schemas.microsoft.com/office/drawing/2014/main" id="{0AB27994-3956-C6D9-DF04-4348E7FDF8B9}"/>
              </a:ext>
            </a:extLst>
          </p:cNvPr>
          <p:cNvGraphicFramePr>
            <a:graphicFrameLocks noGrp="1"/>
          </p:cNvGraphicFramePr>
          <p:nvPr/>
        </p:nvGraphicFramePr>
        <p:xfrm>
          <a:off x="3418609" y="7216114"/>
          <a:ext cx="3136579" cy="2356137"/>
        </p:xfrm>
        <a:graphic>
          <a:graphicData uri="http://schemas.openxmlformats.org/drawingml/2006/table">
            <a:tbl>
              <a:tblPr firstRow="1" bandRow="1">
                <a:tableStyleId>{5940675A-B579-460E-94D1-54222C63F5DA}</a:tableStyleId>
              </a:tblPr>
              <a:tblGrid>
                <a:gridCol w="1041668">
                  <a:extLst>
                    <a:ext uri="{9D8B030D-6E8A-4147-A177-3AD203B41FA5}">
                      <a16:colId xmlns:a16="http://schemas.microsoft.com/office/drawing/2014/main" val="1021744496"/>
                    </a:ext>
                  </a:extLst>
                </a:gridCol>
                <a:gridCol w="2094911">
                  <a:extLst>
                    <a:ext uri="{9D8B030D-6E8A-4147-A177-3AD203B41FA5}">
                      <a16:colId xmlns:a16="http://schemas.microsoft.com/office/drawing/2014/main" val="3359315249"/>
                    </a:ext>
                  </a:extLst>
                </a:gridCol>
              </a:tblGrid>
              <a:tr h="240827">
                <a:tc gridSpan="2">
                  <a:txBody>
                    <a:bodyPr/>
                    <a:lstStyle/>
                    <a:p>
                      <a:pPr algn="ctr"/>
                      <a:r>
                        <a:rPr lang="en-GB" sz="1050" b="1" i="0" dirty="0">
                          <a:latin typeface="Gill Sans" panose="020B0502020104020203" pitchFamily="34" charset="-79"/>
                          <a:cs typeface="Gill Sans" panose="020B0502020104020203" pitchFamily="34" charset="-79"/>
                        </a:rPr>
                        <a:t>Suggested Weekly Spelling Routine</a:t>
                      </a:r>
                    </a:p>
                  </a:txBody>
                  <a:tcPr anchor="ctr"/>
                </a:tc>
                <a:tc hMerge="1">
                  <a:txBody>
                    <a:bodyPr/>
                    <a:lstStyle/>
                    <a:p>
                      <a:endParaRPr lang="en-GB" dirty="0"/>
                    </a:p>
                  </a:txBody>
                  <a:tcPr/>
                </a:tc>
                <a:extLst>
                  <a:ext uri="{0D108BD9-81ED-4DB2-BD59-A6C34878D82A}">
                    <a16:rowId xmlns:a16="http://schemas.microsoft.com/office/drawing/2014/main" val="163902684"/>
                  </a:ext>
                </a:extLst>
              </a:tr>
              <a:tr h="682894">
                <a:tc>
                  <a:txBody>
                    <a:bodyPr/>
                    <a:lstStyle/>
                    <a:p>
                      <a:pPr algn="ctr"/>
                      <a:r>
                        <a:rPr lang="en-GB" sz="1050" b="0" i="0" dirty="0">
                          <a:latin typeface="Gill Sans" panose="020B0502020104020203" pitchFamily="34" charset="-79"/>
                          <a:cs typeface="Gill Sans" panose="020B0502020104020203" pitchFamily="34" charset="-79"/>
                        </a:rPr>
                        <a:t>Monday</a:t>
                      </a:r>
                    </a:p>
                  </a:txBody>
                  <a:tcPr anchor="ctr"/>
                </a:tc>
                <a:tc>
                  <a:txBody>
                    <a:bodyPr/>
                    <a:lstStyle/>
                    <a:p>
                      <a:pPr algn="ctr"/>
                      <a:r>
                        <a:rPr lang="en-GB" sz="1050" b="0" i="0" dirty="0">
                          <a:latin typeface="Gill Sans" panose="020B0502020104020203" pitchFamily="34" charset="-79"/>
                          <a:cs typeface="Gill Sans" panose="020B0502020104020203" pitchFamily="34" charset="-79"/>
                        </a:rPr>
                        <a:t>Introduce and teach specific spelling rule. Send page 3 home and any other supporting resources. Display spellings in classroom</a:t>
                      </a:r>
                    </a:p>
                  </a:txBody>
                  <a:tcPr anchor="ctr"/>
                </a:tc>
                <a:extLst>
                  <a:ext uri="{0D108BD9-81ED-4DB2-BD59-A6C34878D82A}">
                    <a16:rowId xmlns:a16="http://schemas.microsoft.com/office/drawing/2014/main" val="775898709"/>
                  </a:ext>
                </a:extLst>
              </a:tr>
              <a:tr h="267219">
                <a:tc>
                  <a:txBody>
                    <a:bodyPr/>
                    <a:lstStyle/>
                    <a:p>
                      <a:pPr algn="ctr"/>
                      <a:r>
                        <a:rPr lang="en-GB" sz="1050" b="0" i="0" dirty="0">
                          <a:latin typeface="Gill Sans" panose="020B0502020104020203" pitchFamily="34" charset="-79"/>
                          <a:cs typeface="Gill Sans" panose="020B0502020104020203" pitchFamily="34" charset="-79"/>
                        </a:rPr>
                        <a:t>Tuesday</a:t>
                      </a:r>
                    </a:p>
                  </a:txBody>
                  <a:tcPr anchor="ctr"/>
                </a:tc>
                <a:tc>
                  <a:txBody>
                    <a:bodyPr/>
                    <a:lstStyle/>
                    <a:p>
                      <a:pPr algn="ctr"/>
                      <a:r>
                        <a:rPr lang="en-GB" sz="1050" b="0" i="0" dirty="0">
                          <a:latin typeface="Gill Sans" panose="020B0502020104020203" pitchFamily="34" charset="-79"/>
                          <a:cs typeface="Gill Sans" panose="020B0502020104020203" pitchFamily="34" charset="-79"/>
                        </a:rPr>
                        <a:t>Spelling activity 5-15 minutes.</a:t>
                      </a:r>
                    </a:p>
                  </a:txBody>
                  <a:tcPr anchor="ctr"/>
                </a:tc>
                <a:extLst>
                  <a:ext uri="{0D108BD9-81ED-4DB2-BD59-A6C34878D82A}">
                    <a16:rowId xmlns:a16="http://schemas.microsoft.com/office/drawing/2014/main" val="3738133881"/>
                  </a:ext>
                </a:extLst>
              </a:tr>
              <a:tr h="267219">
                <a:tc>
                  <a:txBody>
                    <a:bodyPr/>
                    <a:lstStyle/>
                    <a:p>
                      <a:pPr algn="ctr"/>
                      <a:r>
                        <a:rPr lang="en-GB" sz="1050" b="0" i="0" dirty="0">
                          <a:latin typeface="Gill Sans" panose="020B0502020104020203" pitchFamily="34" charset="-79"/>
                          <a:cs typeface="Gill Sans" panose="020B0502020104020203" pitchFamily="34" charset="-79"/>
                        </a:rPr>
                        <a:t>Wednesday</a:t>
                      </a:r>
                    </a:p>
                  </a:txBody>
                  <a:tcPr anchor="ctr"/>
                </a:tc>
                <a:tc>
                  <a:txBody>
                    <a:bodyPr/>
                    <a:lstStyle/>
                    <a:p>
                      <a:pPr algn="ctr"/>
                      <a:r>
                        <a:rPr lang="en-GB" sz="1050" b="0" i="0" dirty="0">
                          <a:latin typeface="Gill Sans" panose="020B0502020104020203" pitchFamily="34" charset="-79"/>
                          <a:cs typeface="Gill Sans" panose="020B0502020104020203" pitchFamily="34" charset="-79"/>
                        </a:rPr>
                        <a:t>Spelling activity 5-15 minutes</a:t>
                      </a:r>
                    </a:p>
                  </a:txBody>
                  <a:tcPr anchor="ctr"/>
                </a:tc>
                <a:extLst>
                  <a:ext uri="{0D108BD9-81ED-4DB2-BD59-A6C34878D82A}">
                    <a16:rowId xmlns:a16="http://schemas.microsoft.com/office/drawing/2014/main" val="3118295504"/>
                  </a:ext>
                </a:extLst>
              </a:tr>
              <a:tr h="267219">
                <a:tc>
                  <a:txBody>
                    <a:bodyPr/>
                    <a:lstStyle/>
                    <a:p>
                      <a:pPr algn="ctr"/>
                      <a:r>
                        <a:rPr lang="en-GB" sz="1050" b="0" i="0" dirty="0">
                          <a:latin typeface="Gill Sans" panose="020B0502020104020203" pitchFamily="34" charset="-79"/>
                          <a:cs typeface="Gill Sans" panose="020B0502020104020203" pitchFamily="34" charset="-79"/>
                        </a:rPr>
                        <a:t>Thursday</a:t>
                      </a:r>
                    </a:p>
                  </a:txBody>
                  <a:tcPr anchor="ctr"/>
                </a:tc>
                <a:tc>
                  <a:txBody>
                    <a:bodyPr/>
                    <a:lstStyle/>
                    <a:p>
                      <a:pPr algn="ctr"/>
                      <a:r>
                        <a:rPr lang="en-GB" sz="1050" b="0" i="0" dirty="0">
                          <a:latin typeface="Gill Sans" panose="020B0502020104020203" pitchFamily="34" charset="-79"/>
                          <a:cs typeface="Gill Sans" panose="020B0502020104020203" pitchFamily="34" charset="-79"/>
                        </a:rPr>
                        <a:t>Spelling activity 5-15 minutes.</a:t>
                      </a:r>
                    </a:p>
                  </a:txBody>
                  <a:tcPr anchor="ctr"/>
                </a:tc>
                <a:extLst>
                  <a:ext uri="{0D108BD9-81ED-4DB2-BD59-A6C34878D82A}">
                    <a16:rowId xmlns:a16="http://schemas.microsoft.com/office/drawing/2014/main" val="2030755366"/>
                  </a:ext>
                </a:extLst>
              </a:tr>
              <a:tr h="371138">
                <a:tc>
                  <a:txBody>
                    <a:bodyPr/>
                    <a:lstStyle/>
                    <a:p>
                      <a:pPr algn="ctr"/>
                      <a:r>
                        <a:rPr lang="en-GB" sz="1050" b="0" i="0" dirty="0">
                          <a:latin typeface="Gill Sans" panose="020B0502020104020203" pitchFamily="34" charset="-79"/>
                          <a:cs typeface="Gill Sans" panose="020B0502020104020203" pitchFamily="34" charset="-79"/>
                        </a:rPr>
                        <a:t>Friday</a:t>
                      </a:r>
                    </a:p>
                  </a:txBody>
                  <a:tcPr anchor="ctr"/>
                </a:tc>
                <a:tc>
                  <a:txBody>
                    <a:bodyPr/>
                    <a:lstStyle/>
                    <a:p>
                      <a:pPr algn="ctr"/>
                      <a:r>
                        <a:rPr lang="en-GB" sz="1050" b="0" i="0" dirty="0">
                          <a:latin typeface="Gill Sans" panose="020B0502020104020203" pitchFamily="34" charset="-79"/>
                          <a:cs typeface="Gill Sans" panose="020B0502020104020203" pitchFamily="34" charset="-79"/>
                        </a:rPr>
                        <a:t>Test specific spelling rule with 10 questions from bank of 20</a:t>
                      </a:r>
                    </a:p>
                  </a:txBody>
                  <a:tcPr anchor="ctr"/>
                </a:tc>
                <a:extLst>
                  <a:ext uri="{0D108BD9-81ED-4DB2-BD59-A6C34878D82A}">
                    <a16:rowId xmlns:a16="http://schemas.microsoft.com/office/drawing/2014/main" val="2115491235"/>
                  </a:ext>
                </a:extLst>
              </a:tr>
            </a:tbl>
          </a:graphicData>
        </a:graphic>
      </p:graphicFrame>
      <p:sp>
        <p:nvSpPr>
          <p:cNvPr id="10" name="TextBox 9">
            <a:extLst>
              <a:ext uri="{FF2B5EF4-FFF2-40B4-BE49-F238E27FC236}">
                <a16:creationId xmlns:a16="http://schemas.microsoft.com/office/drawing/2014/main" id="{930CF698-CC4C-8BBA-FD3C-433C1CC52E03}"/>
              </a:ext>
            </a:extLst>
          </p:cNvPr>
          <p:cNvSpPr txBox="1"/>
          <p:nvPr/>
        </p:nvSpPr>
        <p:spPr>
          <a:xfrm>
            <a:off x="181947" y="7216114"/>
            <a:ext cx="3136579" cy="1384995"/>
          </a:xfrm>
          <a:prstGeom prst="rect">
            <a:avLst/>
          </a:prstGeom>
          <a:noFill/>
        </p:spPr>
        <p:txBody>
          <a:bodyPr wrap="square" rtlCol="0">
            <a:spAutoFit/>
          </a:bodyPr>
          <a:lstStyle/>
          <a:p>
            <a:r>
              <a:rPr lang="en-GB" sz="1200" b="1" dirty="0">
                <a:latin typeface="Gill Sans" panose="020B0502020104020203" pitchFamily="34" charset="-79"/>
                <a:cs typeface="Gill Sans" panose="020B0502020104020203" pitchFamily="34" charset="-79"/>
              </a:rPr>
              <a:t>Additional Resources Section </a:t>
            </a:r>
            <a:r>
              <a:rPr lang="en-GB" sz="1200" dirty="0">
                <a:latin typeface="Gill Sans" panose="020B0502020104020203" pitchFamily="34" charset="-79"/>
                <a:cs typeface="Gill Sans" panose="020B0502020104020203" pitchFamily="34" charset="-79"/>
              </a:rPr>
              <a:t>– This section is standard in each pack and provides a multitude of different printable activities that you could give to pupils in your care. Each activity is simple to administer and helps keep the spelling routine in your class on a Tuesday, Wednesday and Thursday fresh and purposeful!</a:t>
            </a:r>
          </a:p>
        </p:txBody>
      </p:sp>
    </p:spTree>
    <p:extLst>
      <p:ext uri="{BB962C8B-B14F-4D97-AF65-F5344CB8AC3E}">
        <p14:creationId xmlns:p14="http://schemas.microsoft.com/office/powerpoint/2010/main" val="204732746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2">
            <a:extLst>
              <a:ext uri="{FF2B5EF4-FFF2-40B4-BE49-F238E27FC236}">
                <a16:creationId xmlns:a16="http://schemas.microsoft.com/office/drawing/2014/main" id="{4FC73D18-CCDA-E54D-B419-2E5251CDC593}"/>
              </a:ext>
            </a:extLst>
          </p:cNvPr>
          <p:cNvGraphicFramePr>
            <a:graphicFrameLocks noGrp="1"/>
          </p:cNvGraphicFramePr>
          <p:nvPr/>
        </p:nvGraphicFramePr>
        <p:xfrm>
          <a:off x="249381" y="332509"/>
          <a:ext cx="6348845" cy="1623490"/>
        </p:xfrm>
        <a:graphic>
          <a:graphicData uri="http://schemas.openxmlformats.org/drawingml/2006/table">
            <a:tbl>
              <a:tblPr firstRow="1" bandRow="1">
                <a:tableStyleId>{5940675A-B579-460E-94D1-54222C63F5DA}</a:tableStyleId>
              </a:tblPr>
              <a:tblGrid>
                <a:gridCol w="1269769">
                  <a:extLst>
                    <a:ext uri="{9D8B030D-6E8A-4147-A177-3AD203B41FA5}">
                      <a16:colId xmlns:a16="http://schemas.microsoft.com/office/drawing/2014/main" val="240493090"/>
                    </a:ext>
                  </a:extLst>
                </a:gridCol>
                <a:gridCol w="1269769">
                  <a:extLst>
                    <a:ext uri="{9D8B030D-6E8A-4147-A177-3AD203B41FA5}">
                      <a16:colId xmlns:a16="http://schemas.microsoft.com/office/drawing/2014/main" val="2748966744"/>
                    </a:ext>
                  </a:extLst>
                </a:gridCol>
                <a:gridCol w="1269769">
                  <a:extLst>
                    <a:ext uri="{9D8B030D-6E8A-4147-A177-3AD203B41FA5}">
                      <a16:colId xmlns:a16="http://schemas.microsoft.com/office/drawing/2014/main" val="1458457195"/>
                    </a:ext>
                  </a:extLst>
                </a:gridCol>
                <a:gridCol w="1269769">
                  <a:extLst>
                    <a:ext uri="{9D8B030D-6E8A-4147-A177-3AD203B41FA5}">
                      <a16:colId xmlns:a16="http://schemas.microsoft.com/office/drawing/2014/main" val="3009798240"/>
                    </a:ext>
                  </a:extLst>
                </a:gridCol>
                <a:gridCol w="423256">
                  <a:extLst>
                    <a:ext uri="{9D8B030D-6E8A-4147-A177-3AD203B41FA5}">
                      <a16:colId xmlns:a16="http://schemas.microsoft.com/office/drawing/2014/main" val="3216961567"/>
                    </a:ext>
                  </a:extLst>
                </a:gridCol>
                <a:gridCol w="423257">
                  <a:extLst>
                    <a:ext uri="{9D8B030D-6E8A-4147-A177-3AD203B41FA5}">
                      <a16:colId xmlns:a16="http://schemas.microsoft.com/office/drawing/2014/main" val="2668184638"/>
                    </a:ext>
                  </a:extLst>
                </a:gridCol>
                <a:gridCol w="423256">
                  <a:extLst>
                    <a:ext uri="{9D8B030D-6E8A-4147-A177-3AD203B41FA5}">
                      <a16:colId xmlns:a16="http://schemas.microsoft.com/office/drawing/2014/main" val="3304609729"/>
                    </a:ext>
                  </a:extLst>
                </a:gridCol>
              </a:tblGrid>
              <a:tr h="432000">
                <a:tc>
                  <a:txBody>
                    <a:bodyPr/>
                    <a:lstStyle/>
                    <a:p>
                      <a:pPr algn="ctr"/>
                      <a:r>
                        <a:rPr lang="en-GB" dirty="0"/>
                        <a:t>Name</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gridSpan="2">
                  <a:txBody>
                    <a:bodyPr/>
                    <a:lstStyle/>
                    <a:p>
                      <a:pPr algn="ctr"/>
                      <a:endParaRPr lang="en-GB" dirty="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hMerge="1">
                  <a:txBody>
                    <a:bodyPr/>
                    <a:lstStyle/>
                    <a:p>
                      <a:pPr algn="ctr"/>
                      <a:endParaRPr lang="en-GB" dirty="0"/>
                    </a:p>
                  </a:txBody>
                  <a:tcPr anchor="ctr"/>
                </a:tc>
                <a:tc>
                  <a:txBody>
                    <a:bodyPr/>
                    <a:lstStyle/>
                    <a:p>
                      <a:pPr algn="ctr"/>
                      <a:r>
                        <a:rPr lang="en-GB" dirty="0"/>
                        <a:t>Date</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a:endParaRPr lang="en-GB" dirty="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a:endParaRPr lang="en-GB" dirty="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a:endParaRPr lang="en-GB" dirty="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1012581096"/>
                  </a:ext>
                </a:extLst>
              </a:tr>
              <a:tr h="595745">
                <a:tc>
                  <a:txBody>
                    <a:bodyPr/>
                    <a:lstStyle/>
                    <a:p>
                      <a:r>
                        <a:rPr lang="en-GB" sz="1200" b="0" i="0" dirty="0">
                          <a:latin typeface="Gill Sans" panose="020B0502020104020203" pitchFamily="34" charset="-79"/>
                          <a:cs typeface="Gill Sans" panose="020B0502020104020203" pitchFamily="34" charset="-79"/>
                        </a:rPr>
                        <a:t>1.</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2.</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3.</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4.</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gridSpan="3">
                  <a:txBody>
                    <a:bodyPr/>
                    <a:lstStyle/>
                    <a:p>
                      <a:r>
                        <a:rPr lang="en-GB" sz="1200" b="0" i="0" dirty="0">
                          <a:latin typeface="Gill Sans" panose="020B0502020104020203" pitchFamily="34" charset="-79"/>
                          <a:cs typeface="Gill Sans" panose="020B0502020104020203" pitchFamily="34" charset="-79"/>
                        </a:rPr>
                        <a:t>5.</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1563534025"/>
                  </a:ext>
                </a:extLst>
              </a:tr>
              <a:tr h="595745">
                <a:tc>
                  <a:txBody>
                    <a:bodyPr/>
                    <a:lstStyle/>
                    <a:p>
                      <a:r>
                        <a:rPr lang="en-GB" sz="1200" b="0" i="0" dirty="0">
                          <a:latin typeface="Gill Sans" panose="020B0502020104020203" pitchFamily="34" charset="-79"/>
                          <a:cs typeface="Gill Sans" panose="020B0502020104020203" pitchFamily="34" charset="-79"/>
                        </a:rPr>
                        <a:t>6.</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7.</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8.</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9.</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gridSpan="3">
                  <a:txBody>
                    <a:bodyPr/>
                    <a:lstStyle/>
                    <a:p>
                      <a:r>
                        <a:rPr lang="en-GB" sz="1200" b="0" i="0" dirty="0">
                          <a:latin typeface="Gill Sans" panose="020B0502020104020203" pitchFamily="34" charset="-79"/>
                          <a:cs typeface="Gill Sans" panose="020B0502020104020203" pitchFamily="34" charset="-79"/>
                        </a:rPr>
                        <a:t>10.</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3622931769"/>
                  </a:ext>
                </a:extLst>
              </a:tr>
            </a:tbl>
          </a:graphicData>
        </a:graphic>
      </p:graphicFrame>
      <p:graphicFrame>
        <p:nvGraphicFramePr>
          <p:cNvPr id="11" name="Table 10">
            <a:extLst>
              <a:ext uri="{FF2B5EF4-FFF2-40B4-BE49-F238E27FC236}">
                <a16:creationId xmlns:a16="http://schemas.microsoft.com/office/drawing/2014/main" id="{A988778C-A7CC-AC43-9661-F2C36D1D7BDF}"/>
              </a:ext>
            </a:extLst>
          </p:cNvPr>
          <p:cNvGraphicFramePr>
            <a:graphicFrameLocks noGrp="1"/>
          </p:cNvGraphicFramePr>
          <p:nvPr/>
        </p:nvGraphicFramePr>
        <p:xfrm>
          <a:off x="249380" y="2174224"/>
          <a:ext cx="6348845" cy="1623490"/>
        </p:xfrm>
        <a:graphic>
          <a:graphicData uri="http://schemas.openxmlformats.org/drawingml/2006/table">
            <a:tbl>
              <a:tblPr firstRow="1" bandRow="1">
                <a:tableStyleId>{5940675A-B579-460E-94D1-54222C63F5DA}</a:tableStyleId>
              </a:tblPr>
              <a:tblGrid>
                <a:gridCol w="1269769">
                  <a:extLst>
                    <a:ext uri="{9D8B030D-6E8A-4147-A177-3AD203B41FA5}">
                      <a16:colId xmlns:a16="http://schemas.microsoft.com/office/drawing/2014/main" val="240493090"/>
                    </a:ext>
                  </a:extLst>
                </a:gridCol>
                <a:gridCol w="1269769">
                  <a:extLst>
                    <a:ext uri="{9D8B030D-6E8A-4147-A177-3AD203B41FA5}">
                      <a16:colId xmlns:a16="http://schemas.microsoft.com/office/drawing/2014/main" val="2748966744"/>
                    </a:ext>
                  </a:extLst>
                </a:gridCol>
                <a:gridCol w="1269769">
                  <a:extLst>
                    <a:ext uri="{9D8B030D-6E8A-4147-A177-3AD203B41FA5}">
                      <a16:colId xmlns:a16="http://schemas.microsoft.com/office/drawing/2014/main" val="1458457195"/>
                    </a:ext>
                  </a:extLst>
                </a:gridCol>
                <a:gridCol w="1269769">
                  <a:extLst>
                    <a:ext uri="{9D8B030D-6E8A-4147-A177-3AD203B41FA5}">
                      <a16:colId xmlns:a16="http://schemas.microsoft.com/office/drawing/2014/main" val="3009798240"/>
                    </a:ext>
                  </a:extLst>
                </a:gridCol>
                <a:gridCol w="423256">
                  <a:extLst>
                    <a:ext uri="{9D8B030D-6E8A-4147-A177-3AD203B41FA5}">
                      <a16:colId xmlns:a16="http://schemas.microsoft.com/office/drawing/2014/main" val="3216961567"/>
                    </a:ext>
                  </a:extLst>
                </a:gridCol>
                <a:gridCol w="423257">
                  <a:extLst>
                    <a:ext uri="{9D8B030D-6E8A-4147-A177-3AD203B41FA5}">
                      <a16:colId xmlns:a16="http://schemas.microsoft.com/office/drawing/2014/main" val="2668184638"/>
                    </a:ext>
                  </a:extLst>
                </a:gridCol>
                <a:gridCol w="423256">
                  <a:extLst>
                    <a:ext uri="{9D8B030D-6E8A-4147-A177-3AD203B41FA5}">
                      <a16:colId xmlns:a16="http://schemas.microsoft.com/office/drawing/2014/main" val="3304609729"/>
                    </a:ext>
                  </a:extLst>
                </a:gridCol>
              </a:tblGrid>
              <a:tr h="432000">
                <a:tc>
                  <a:txBody>
                    <a:bodyPr/>
                    <a:lstStyle/>
                    <a:p>
                      <a:pPr algn="ctr"/>
                      <a:r>
                        <a:rPr lang="en-GB" dirty="0"/>
                        <a:t>Name</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gridSpan="2">
                  <a:txBody>
                    <a:bodyPr/>
                    <a:lstStyle/>
                    <a:p>
                      <a:pPr algn="ctr"/>
                      <a:endParaRPr lang="en-GB" dirty="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hMerge="1">
                  <a:txBody>
                    <a:bodyPr/>
                    <a:lstStyle/>
                    <a:p>
                      <a:pPr algn="ctr"/>
                      <a:endParaRPr lang="en-GB" dirty="0"/>
                    </a:p>
                  </a:txBody>
                  <a:tcPr anchor="ctr"/>
                </a:tc>
                <a:tc>
                  <a:txBody>
                    <a:bodyPr/>
                    <a:lstStyle/>
                    <a:p>
                      <a:pPr algn="ctr"/>
                      <a:r>
                        <a:rPr lang="en-GB" dirty="0"/>
                        <a:t>Date</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a:endParaRPr lang="en-GB" dirty="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a:endParaRPr lang="en-GB" dirty="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a:endParaRPr lang="en-GB" dirty="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1012581096"/>
                  </a:ext>
                </a:extLst>
              </a:tr>
              <a:tr h="595745">
                <a:tc>
                  <a:txBody>
                    <a:bodyPr/>
                    <a:lstStyle/>
                    <a:p>
                      <a:r>
                        <a:rPr lang="en-GB" sz="1200" b="0" i="0" dirty="0">
                          <a:latin typeface="Gill Sans" panose="020B0502020104020203" pitchFamily="34" charset="-79"/>
                          <a:cs typeface="Gill Sans" panose="020B0502020104020203" pitchFamily="34" charset="-79"/>
                        </a:rPr>
                        <a:t>1.</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2.</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3.</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4.</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gridSpan="3">
                  <a:txBody>
                    <a:bodyPr/>
                    <a:lstStyle/>
                    <a:p>
                      <a:r>
                        <a:rPr lang="en-GB" sz="1200" b="0" i="0" dirty="0">
                          <a:latin typeface="Gill Sans" panose="020B0502020104020203" pitchFamily="34" charset="-79"/>
                          <a:cs typeface="Gill Sans" panose="020B0502020104020203" pitchFamily="34" charset="-79"/>
                        </a:rPr>
                        <a:t>5.</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1563534025"/>
                  </a:ext>
                </a:extLst>
              </a:tr>
              <a:tr h="595745">
                <a:tc>
                  <a:txBody>
                    <a:bodyPr/>
                    <a:lstStyle/>
                    <a:p>
                      <a:r>
                        <a:rPr lang="en-GB" sz="1200" b="0" i="0" dirty="0">
                          <a:latin typeface="Gill Sans" panose="020B0502020104020203" pitchFamily="34" charset="-79"/>
                          <a:cs typeface="Gill Sans" panose="020B0502020104020203" pitchFamily="34" charset="-79"/>
                        </a:rPr>
                        <a:t>6.</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7.</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8.</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9.</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gridSpan="3">
                  <a:txBody>
                    <a:bodyPr/>
                    <a:lstStyle/>
                    <a:p>
                      <a:r>
                        <a:rPr lang="en-GB" sz="1200" b="0" i="0" dirty="0">
                          <a:latin typeface="Gill Sans" panose="020B0502020104020203" pitchFamily="34" charset="-79"/>
                          <a:cs typeface="Gill Sans" panose="020B0502020104020203" pitchFamily="34" charset="-79"/>
                        </a:rPr>
                        <a:t>10.</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3622931769"/>
                  </a:ext>
                </a:extLst>
              </a:tr>
            </a:tbl>
          </a:graphicData>
        </a:graphic>
      </p:graphicFrame>
      <p:graphicFrame>
        <p:nvGraphicFramePr>
          <p:cNvPr id="12" name="Table 11">
            <a:extLst>
              <a:ext uri="{FF2B5EF4-FFF2-40B4-BE49-F238E27FC236}">
                <a16:creationId xmlns:a16="http://schemas.microsoft.com/office/drawing/2014/main" id="{5F1B77E9-AB45-4E43-8EA4-CE76E4A343EF}"/>
              </a:ext>
            </a:extLst>
          </p:cNvPr>
          <p:cNvGraphicFramePr>
            <a:graphicFrameLocks noGrp="1"/>
          </p:cNvGraphicFramePr>
          <p:nvPr/>
        </p:nvGraphicFramePr>
        <p:xfrm>
          <a:off x="249379" y="4015939"/>
          <a:ext cx="6348845" cy="1623490"/>
        </p:xfrm>
        <a:graphic>
          <a:graphicData uri="http://schemas.openxmlformats.org/drawingml/2006/table">
            <a:tbl>
              <a:tblPr firstRow="1" bandRow="1">
                <a:tableStyleId>{5940675A-B579-460E-94D1-54222C63F5DA}</a:tableStyleId>
              </a:tblPr>
              <a:tblGrid>
                <a:gridCol w="1269769">
                  <a:extLst>
                    <a:ext uri="{9D8B030D-6E8A-4147-A177-3AD203B41FA5}">
                      <a16:colId xmlns:a16="http://schemas.microsoft.com/office/drawing/2014/main" val="240493090"/>
                    </a:ext>
                  </a:extLst>
                </a:gridCol>
                <a:gridCol w="1269769">
                  <a:extLst>
                    <a:ext uri="{9D8B030D-6E8A-4147-A177-3AD203B41FA5}">
                      <a16:colId xmlns:a16="http://schemas.microsoft.com/office/drawing/2014/main" val="2748966744"/>
                    </a:ext>
                  </a:extLst>
                </a:gridCol>
                <a:gridCol w="1269769">
                  <a:extLst>
                    <a:ext uri="{9D8B030D-6E8A-4147-A177-3AD203B41FA5}">
                      <a16:colId xmlns:a16="http://schemas.microsoft.com/office/drawing/2014/main" val="1458457195"/>
                    </a:ext>
                  </a:extLst>
                </a:gridCol>
                <a:gridCol w="1269769">
                  <a:extLst>
                    <a:ext uri="{9D8B030D-6E8A-4147-A177-3AD203B41FA5}">
                      <a16:colId xmlns:a16="http://schemas.microsoft.com/office/drawing/2014/main" val="3009798240"/>
                    </a:ext>
                  </a:extLst>
                </a:gridCol>
                <a:gridCol w="423256">
                  <a:extLst>
                    <a:ext uri="{9D8B030D-6E8A-4147-A177-3AD203B41FA5}">
                      <a16:colId xmlns:a16="http://schemas.microsoft.com/office/drawing/2014/main" val="3216961567"/>
                    </a:ext>
                  </a:extLst>
                </a:gridCol>
                <a:gridCol w="423257">
                  <a:extLst>
                    <a:ext uri="{9D8B030D-6E8A-4147-A177-3AD203B41FA5}">
                      <a16:colId xmlns:a16="http://schemas.microsoft.com/office/drawing/2014/main" val="2668184638"/>
                    </a:ext>
                  </a:extLst>
                </a:gridCol>
                <a:gridCol w="423256">
                  <a:extLst>
                    <a:ext uri="{9D8B030D-6E8A-4147-A177-3AD203B41FA5}">
                      <a16:colId xmlns:a16="http://schemas.microsoft.com/office/drawing/2014/main" val="3304609729"/>
                    </a:ext>
                  </a:extLst>
                </a:gridCol>
              </a:tblGrid>
              <a:tr h="432000">
                <a:tc>
                  <a:txBody>
                    <a:bodyPr/>
                    <a:lstStyle/>
                    <a:p>
                      <a:pPr algn="ctr"/>
                      <a:r>
                        <a:rPr lang="en-GB" dirty="0"/>
                        <a:t>Name</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gridSpan="2">
                  <a:txBody>
                    <a:bodyPr/>
                    <a:lstStyle/>
                    <a:p>
                      <a:pPr algn="ctr"/>
                      <a:endParaRPr lang="en-GB" dirty="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hMerge="1">
                  <a:txBody>
                    <a:bodyPr/>
                    <a:lstStyle/>
                    <a:p>
                      <a:pPr algn="ctr"/>
                      <a:endParaRPr lang="en-GB" dirty="0"/>
                    </a:p>
                  </a:txBody>
                  <a:tcPr anchor="ctr"/>
                </a:tc>
                <a:tc>
                  <a:txBody>
                    <a:bodyPr/>
                    <a:lstStyle/>
                    <a:p>
                      <a:pPr algn="ctr"/>
                      <a:r>
                        <a:rPr lang="en-GB" dirty="0"/>
                        <a:t>Date</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a:endParaRPr lang="en-GB" dirty="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a:endParaRPr lang="en-GB" dirty="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a:endParaRPr lang="en-GB" dirty="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1012581096"/>
                  </a:ext>
                </a:extLst>
              </a:tr>
              <a:tr h="595745">
                <a:tc>
                  <a:txBody>
                    <a:bodyPr/>
                    <a:lstStyle/>
                    <a:p>
                      <a:r>
                        <a:rPr lang="en-GB" sz="1200" b="0" i="0" dirty="0">
                          <a:latin typeface="Gill Sans" panose="020B0502020104020203" pitchFamily="34" charset="-79"/>
                          <a:cs typeface="Gill Sans" panose="020B0502020104020203" pitchFamily="34" charset="-79"/>
                        </a:rPr>
                        <a:t>1.</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2.</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3.</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4.</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gridSpan="3">
                  <a:txBody>
                    <a:bodyPr/>
                    <a:lstStyle/>
                    <a:p>
                      <a:r>
                        <a:rPr lang="en-GB" sz="1200" b="0" i="0" dirty="0">
                          <a:latin typeface="Gill Sans" panose="020B0502020104020203" pitchFamily="34" charset="-79"/>
                          <a:cs typeface="Gill Sans" panose="020B0502020104020203" pitchFamily="34" charset="-79"/>
                        </a:rPr>
                        <a:t>5.</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1563534025"/>
                  </a:ext>
                </a:extLst>
              </a:tr>
              <a:tr h="595745">
                <a:tc>
                  <a:txBody>
                    <a:bodyPr/>
                    <a:lstStyle/>
                    <a:p>
                      <a:r>
                        <a:rPr lang="en-GB" sz="1200" b="0" i="0" dirty="0">
                          <a:latin typeface="Gill Sans" panose="020B0502020104020203" pitchFamily="34" charset="-79"/>
                          <a:cs typeface="Gill Sans" panose="020B0502020104020203" pitchFamily="34" charset="-79"/>
                        </a:rPr>
                        <a:t>6.</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7.</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8.</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9.</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gridSpan="3">
                  <a:txBody>
                    <a:bodyPr/>
                    <a:lstStyle/>
                    <a:p>
                      <a:r>
                        <a:rPr lang="en-GB" sz="1200" b="0" i="0" dirty="0">
                          <a:latin typeface="Gill Sans" panose="020B0502020104020203" pitchFamily="34" charset="-79"/>
                          <a:cs typeface="Gill Sans" panose="020B0502020104020203" pitchFamily="34" charset="-79"/>
                        </a:rPr>
                        <a:t>10.</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3622931769"/>
                  </a:ext>
                </a:extLst>
              </a:tr>
            </a:tbl>
          </a:graphicData>
        </a:graphic>
      </p:graphicFrame>
      <p:graphicFrame>
        <p:nvGraphicFramePr>
          <p:cNvPr id="13" name="Table 12">
            <a:extLst>
              <a:ext uri="{FF2B5EF4-FFF2-40B4-BE49-F238E27FC236}">
                <a16:creationId xmlns:a16="http://schemas.microsoft.com/office/drawing/2014/main" id="{733587C4-C018-EE48-AA3A-8C960512B401}"/>
              </a:ext>
            </a:extLst>
          </p:cNvPr>
          <p:cNvGraphicFramePr>
            <a:graphicFrameLocks noGrp="1"/>
          </p:cNvGraphicFramePr>
          <p:nvPr/>
        </p:nvGraphicFramePr>
        <p:xfrm>
          <a:off x="249378" y="5857654"/>
          <a:ext cx="6348845" cy="1623490"/>
        </p:xfrm>
        <a:graphic>
          <a:graphicData uri="http://schemas.openxmlformats.org/drawingml/2006/table">
            <a:tbl>
              <a:tblPr firstRow="1" bandRow="1">
                <a:tableStyleId>{5940675A-B579-460E-94D1-54222C63F5DA}</a:tableStyleId>
              </a:tblPr>
              <a:tblGrid>
                <a:gridCol w="1269769">
                  <a:extLst>
                    <a:ext uri="{9D8B030D-6E8A-4147-A177-3AD203B41FA5}">
                      <a16:colId xmlns:a16="http://schemas.microsoft.com/office/drawing/2014/main" val="240493090"/>
                    </a:ext>
                  </a:extLst>
                </a:gridCol>
                <a:gridCol w="1269769">
                  <a:extLst>
                    <a:ext uri="{9D8B030D-6E8A-4147-A177-3AD203B41FA5}">
                      <a16:colId xmlns:a16="http://schemas.microsoft.com/office/drawing/2014/main" val="2748966744"/>
                    </a:ext>
                  </a:extLst>
                </a:gridCol>
                <a:gridCol w="1269769">
                  <a:extLst>
                    <a:ext uri="{9D8B030D-6E8A-4147-A177-3AD203B41FA5}">
                      <a16:colId xmlns:a16="http://schemas.microsoft.com/office/drawing/2014/main" val="1458457195"/>
                    </a:ext>
                  </a:extLst>
                </a:gridCol>
                <a:gridCol w="1269769">
                  <a:extLst>
                    <a:ext uri="{9D8B030D-6E8A-4147-A177-3AD203B41FA5}">
                      <a16:colId xmlns:a16="http://schemas.microsoft.com/office/drawing/2014/main" val="3009798240"/>
                    </a:ext>
                  </a:extLst>
                </a:gridCol>
                <a:gridCol w="423256">
                  <a:extLst>
                    <a:ext uri="{9D8B030D-6E8A-4147-A177-3AD203B41FA5}">
                      <a16:colId xmlns:a16="http://schemas.microsoft.com/office/drawing/2014/main" val="3216961567"/>
                    </a:ext>
                  </a:extLst>
                </a:gridCol>
                <a:gridCol w="423257">
                  <a:extLst>
                    <a:ext uri="{9D8B030D-6E8A-4147-A177-3AD203B41FA5}">
                      <a16:colId xmlns:a16="http://schemas.microsoft.com/office/drawing/2014/main" val="2668184638"/>
                    </a:ext>
                  </a:extLst>
                </a:gridCol>
                <a:gridCol w="423256">
                  <a:extLst>
                    <a:ext uri="{9D8B030D-6E8A-4147-A177-3AD203B41FA5}">
                      <a16:colId xmlns:a16="http://schemas.microsoft.com/office/drawing/2014/main" val="3304609729"/>
                    </a:ext>
                  </a:extLst>
                </a:gridCol>
              </a:tblGrid>
              <a:tr h="432000">
                <a:tc>
                  <a:txBody>
                    <a:bodyPr/>
                    <a:lstStyle/>
                    <a:p>
                      <a:pPr algn="ctr"/>
                      <a:r>
                        <a:rPr lang="en-GB" dirty="0"/>
                        <a:t>Name</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gridSpan="2">
                  <a:txBody>
                    <a:bodyPr/>
                    <a:lstStyle/>
                    <a:p>
                      <a:pPr algn="ctr"/>
                      <a:endParaRPr lang="en-GB" dirty="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hMerge="1">
                  <a:txBody>
                    <a:bodyPr/>
                    <a:lstStyle/>
                    <a:p>
                      <a:pPr algn="ctr"/>
                      <a:endParaRPr lang="en-GB" dirty="0"/>
                    </a:p>
                  </a:txBody>
                  <a:tcPr anchor="ctr"/>
                </a:tc>
                <a:tc>
                  <a:txBody>
                    <a:bodyPr/>
                    <a:lstStyle/>
                    <a:p>
                      <a:pPr algn="ctr"/>
                      <a:r>
                        <a:rPr lang="en-GB" dirty="0"/>
                        <a:t>Date</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a:endParaRPr lang="en-GB" dirty="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a:endParaRPr lang="en-GB" dirty="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a:endParaRPr lang="en-GB" dirty="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1012581096"/>
                  </a:ext>
                </a:extLst>
              </a:tr>
              <a:tr h="595745">
                <a:tc>
                  <a:txBody>
                    <a:bodyPr/>
                    <a:lstStyle/>
                    <a:p>
                      <a:r>
                        <a:rPr lang="en-GB" sz="1200" b="0" i="0" dirty="0">
                          <a:latin typeface="Gill Sans" panose="020B0502020104020203" pitchFamily="34" charset="-79"/>
                          <a:cs typeface="Gill Sans" panose="020B0502020104020203" pitchFamily="34" charset="-79"/>
                        </a:rPr>
                        <a:t>1.</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2.</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3.</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4.</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gridSpan="3">
                  <a:txBody>
                    <a:bodyPr/>
                    <a:lstStyle/>
                    <a:p>
                      <a:r>
                        <a:rPr lang="en-GB" sz="1200" b="0" i="0" dirty="0">
                          <a:latin typeface="Gill Sans" panose="020B0502020104020203" pitchFamily="34" charset="-79"/>
                          <a:cs typeface="Gill Sans" panose="020B0502020104020203" pitchFamily="34" charset="-79"/>
                        </a:rPr>
                        <a:t>5.</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1563534025"/>
                  </a:ext>
                </a:extLst>
              </a:tr>
              <a:tr h="595745">
                <a:tc>
                  <a:txBody>
                    <a:bodyPr/>
                    <a:lstStyle/>
                    <a:p>
                      <a:r>
                        <a:rPr lang="en-GB" sz="1200" b="0" i="0" dirty="0">
                          <a:latin typeface="Gill Sans" panose="020B0502020104020203" pitchFamily="34" charset="-79"/>
                          <a:cs typeface="Gill Sans" panose="020B0502020104020203" pitchFamily="34" charset="-79"/>
                        </a:rPr>
                        <a:t>6.</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7.</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8.</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9.</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gridSpan="3">
                  <a:txBody>
                    <a:bodyPr/>
                    <a:lstStyle/>
                    <a:p>
                      <a:r>
                        <a:rPr lang="en-GB" sz="1200" b="0" i="0" dirty="0">
                          <a:latin typeface="Gill Sans" panose="020B0502020104020203" pitchFamily="34" charset="-79"/>
                          <a:cs typeface="Gill Sans" panose="020B0502020104020203" pitchFamily="34" charset="-79"/>
                        </a:rPr>
                        <a:t>10.</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3622931769"/>
                  </a:ext>
                </a:extLst>
              </a:tr>
            </a:tbl>
          </a:graphicData>
        </a:graphic>
      </p:graphicFrame>
      <p:graphicFrame>
        <p:nvGraphicFramePr>
          <p:cNvPr id="14" name="Table 13">
            <a:extLst>
              <a:ext uri="{FF2B5EF4-FFF2-40B4-BE49-F238E27FC236}">
                <a16:creationId xmlns:a16="http://schemas.microsoft.com/office/drawing/2014/main" id="{DBF93927-6E53-6C40-96E4-CD819009F1FF}"/>
              </a:ext>
            </a:extLst>
          </p:cNvPr>
          <p:cNvGraphicFramePr>
            <a:graphicFrameLocks noGrp="1"/>
          </p:cNvGraphicFramePr>
          <p:nvPr/>
        </p:nvGraphicFramePr>
        <p:xfrm>
          <a:off x="249377" y="7699369"/>
          <a:ext cx="6348845" cy="1623490"/>
        </p:xfrm>
        <a:graphic>
          <a:graphicData uri="http://schemas.openxmlformats.org/drawingml/2006/table">
            <a:tbl>
              <a:tblPr firstRow="1" bandRow="1">
                <a:tableStyleId>{5940675A-B579-460E-94D1-54222C63F5DA}</a:tableStyleId>
              </a:tblPr>
              <a:tblGrid>
                <a:gridCol w="1269769">
                  <a:extLst>
                    <a:ext uri="{9D8B030D-6E8A-4147-A177-3AD203B41FA5}">
                      <a16:colId xmlns:a16="http://schemas.microsoft.com/office/drawing/2014/main" val="240493090"/>
                    </a:ext>
                  </a:extLst>
                </a:gridCol>
                <a:gridCol w="1269769">
                  <a:extLst>
                    <a:ext uri="{9D8B030D-6E8A-4147-A177-3AD203B41FA5}">
                      <a16:colId xmlns:a16="http://schemas.microsoft.com/office/drawing/2014/main" val="2748966744"/>
                    </a:ext>
                  </a:extLst>
                </a:gridCol>
                <a:gridCol w="1269769">
                  <a:extLst>
                    <a:ext uri="{9D8B030D-6E8A-4147-A177-3AD203B41FA5}">
                      <a16:colId xmlns:a16="http://schemas.microsoft.com/office/drawing/2014/main" val="1458457195"/>
                    </a:ext>
                  </a:extLst>
                </a:gridCol>
                <a:gridCol w="1269769">
                  <a:extLst>
                    <a:ext uri="{9D8B030D-6E8A-4147-A177-3AD203B41FA5}">
                      <a16:colId xmlns:a16="http://schemas.microsoft.com/office/drawing/2014/main" val="3009798240"/>
                    </a:ext>
                  </a:extLst>
                </a:gridCol>
                <a:gridCol w="423256">
                  <a:extLst>
                    <a:ext uri="{9D8B030D-6E8A-4147-A177-3AD203B41FA5}">
                      <a16:colId xmlns:a16="http://schemas.microsoft.com/office/drawing/2014/main" val="3216961567"/>
                    </a:ext>
                  </a:extLst>
                </a:gridCol>
                <a:gridCol w="423257">
                  <a:extLst>
                    <a:ext uri="{9D8B030D-6E8A-4147-A177-3AD203B41FA5}">
                      <a16:colId xmlns:a16="http://schemas.microsoft.com/office/drawing/2014/main" val="2668184638"/>
                    </a:ext>
                  </a:extLst>
                </a:gridCol>
                <a:gridCol w="423256">
                  <a:extLst>
                    <a:ext uri="{9D8B030D-6E8A-4147-A177-3AD203B41FA5}">
                      <a16:colId xmlns:a16="http://schemas.microsoft.com/office/drawing/2014/main" val="3304609729"/>
                    </a:ext>
                  </a:extLst>
                </a:gridCol>
              </a:tblGrid>
              <a:tr h="432000">
                <a:tc>
                  <a:txBody>
                    <a:bodyPr/>
                    <a:lstStyle/>
                    <a:p>
                      <a:pPr algn="ctr"/>
                      <a:r>
                        <a:rPr lang="en-GB" dirty="0"/>
                        <a:t>Name</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gridSpan="2">
                  <a:txBody>
                    <a:bodyPr/>
                    <a:lstStyle/>
                    <a:p>
                      <a:pPr algn="ctr"/>
                      <a:endParaRPr lang="en-GB" dirty="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hMerge="1">
                  <a:txBody>
                    <a:bodyPr/>
                    <a:lstStyle/>
                    <a:p>
                      <a:pPr algn="ctr"/>
                      <a:endParaRPr lang="en-GB" dirty="0"/>
                    </a:p>
                  </a:txBody>
                  <a:tcPr anchor="ctr"/>
                </a:tc>
                <a:tc>
                  <a:txBody>
                    <a:bodyPr/>
                    <a:lstStyle/>
                    <a:p>
                      <a:pPr algn="ctr"/>
                      <a:r>
                        <a:rPr lang="en-GB" dirty="0"/>
                        <a:t>Date</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a:endParaRPr lang="en-GB" dirty="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a:endParaRPr lang="en-GB" dirty="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a:endParaRPr lang="en-GB" dirty="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1012581096"/>
                  </a:ext>
                </a:extLst>
              </a:tr>
              <a:tr h="595745">
                <a:tc>
                  <a:txBody>
                    <a:bodyPr/>
                    <a:lstStyle/>
                    <a:p>
                      <a:r>
                        <a:rPr lang="en-GB" sz="1200" b="0" i="0" dirty="0">
                          <a:latin typeface="Gill Sans" panose="020B0502020104020203" pitchFamily="34" charset="-79"/>
                          <a:cs typeface="Gill Sans" panose="020B0502020104020203" pitchFamily="34" charset="-79"/>
                        </a:rPr>
                        <a:t>1.</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2.</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3.</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4.</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gridSpan="3">
                  <a:txBody>
                    <a:bodyPr/>
                    <a:lstStyle/>
                    <a:p>
                      <a:r>
                        <a:rPr lang="en-GB" sz="1200" b="0" i="0" dirty="0">
                          <a:latin typeface="Gill Sans" panose="020B0502020104020203" pitchFamily="34" charset="-79"/>
                          <a:cs typeface="Gill Sans" panose="020B0502020104020203" pitchFamily="34" charset="-79"/>
                        </a:rPr>
                        <a:t>5.</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1563534025"/>
                  </a:ext>
                </a:extLst>
              </a:tr>
              <a:tr h="595745">
                <a:tc>
                  <a:txBody>
                    <a:bodyPr/>
                    <a:lstStyle/>
                    <a:p>
                      <a:r>
                        <a:rPr lang="en-GB" sz="1200" b="0" i="0" dirty="0">
                          <a:latin typeface="Gill Sans" panose="020B0502020104020203" pitchFamily="34" charset="-79"/>
                          <a:cs typeface="Gill Sans" panose="020B0502020104020203" pitchFamily="34" charset="-79"/>
                        </a:rPr>
                        <a:t>6.</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7.</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8.</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9.</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gridSpan="3">
                  <a:txBody>
                    <a:bodyPr/>
                    <a:lstStyle/>
                    <a:p>
                      <a:r>
                        <a:rPr lang="en-GB" sz="1200" b="0" i="0" dirty="0">
                          <a:latin typeface="Gill Sans" panose="020B0502020104020203" pitchFamily="34" charset="-79"/>
                          <a:cs typeface="Gill Sans" panose="020B0502020104020203" pitchFamily="34" charset="-79"/>
                        </a:rPr>
                        <a:t>10.</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3622931769"/>
                  </a:ext>
                </a:extLst>
              </a:tr>
            </a:tbl>
          </a:graphicData>
        </a:graphic>
      </p:graphicFrame>
    </p:spTree>
    <p:extLst>
      <p:ext uri="{BB962C8B-B14F-4D97-AF65-F5344CB8AC3E}">
        <p14:creationId xmlns:p14="http://schemas.microsoft.com/office/powerpoint/2010/main" val="370120890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1EC9CD9-0E42-B2E2-C353-AF734ED90322}"/>
            </a:ext>
          </a:extLst>
        </p:cNvPr>
        <p:cNvGrpSpPr/>
        <p:nvPr/>
      </p:nvGrpSpPr>
      <p:grpSpPr>
        <a:xfrm>
          <a:off x="0" y="0"/>
          <a:ext cx="0" cy="0"/>
          <a:chOff x="0" y="0"/>
          <a:chExt cx="0" cy="0"/>
        </a:xfrm>
      </p:grpSpPr>
      <p:graphicFrame>
        <p:nvGraphicFramePr>
          <p:cNvPr id="3" name="Table 2">
            <a:extLst>
              <a:ext uri="{FF2B5EF4-FFF2-40B4-BE49-F238E27FC236}">
                <a16:creationId xmlns:a16="http://schemas.microsoft.com/office/drawing/2014/main" id="{398DCC66-18C3-BE4B-5DE6-D245A62345E1}"/>
              </a:ext>
            </a:extLst>
          </p:cNvPr>
          <p:cNvGraphicFramePr>
            <a:graphicFrameLocks noGrp="1"/>
          </p:cNvGraphicFramePr>
          <p:nvPr/>
        </p:nvGraphicFramePr>
        <p:xfrm>
          <a:off x="249381" y="332509"/>
          <a:ext cx="6348845" cy="2814980"/>
        </p:xfrm>
        <a:graphic>
          <a:graphicData uri="http://schemas.openxmlformats.org/drawingml/2006/table">
            <a:tbl>
              <a:tblPr firstRow="1" bandRow="1">
                <a:tableStyleId>{5940675A-B579-460E-94D1-54222C63F5DA}</a:tableStyleId>
              </a:tblPr>
              <a:tblGrid>
                <a:gridCol w="1269769">
                  <a:extLst>
                    <a:ext uri="{9D8B030D-6E8A-4147-A177-3AD203B41FA5}">
                      <a16:colId xmlns:a16="http://schemas.microsoft.com/office/drawing/2014/main" val="240493090"/>
                    </a:ext>
                  </a:extLst>
                </a:gridCol>
                <a:gridCol w="1269769">
                  <a:extLst>
                    <a:ext uri="{9D8B030D-6E8A-4147-A177-3AD203B41FA5}">
                      <a16:colId xmlns:a16="http://schemas.microsoft.com/office/drawing/2014/main" val="2748966744"/>
                    </a:ext>
                  </a:extLst>
                </a:gridCol>
                <a:gridCol w="1269769">
                  <a:extLst>
                    <a:ext uri="{9D8B030D-6E8A-4147-A177-3AD203B41FA5}">
                      <a16:colId xmlns:a16="http://schemas.microsoft.com/office/drawing/2014/main" val="1458457195"/>
                    </a:ext>
                  </a:extLst>
                </a:gridCol>
                <a:gridCol w="1269769">
                  <a:extLst>
                    <a:ext uri="{9D8B030D-6E8A-4147-A177-3AD203B41FA5}">
                      <a16:colId xmlns:a16="http://schemas.microsoft.com/office/drawing/2014/main" val="3009798240"/>
                    </a:ext>
                  </a:extLst>
                </a:gridCol>
                <a:gridCol w="423256">
                  <a:extLst>
                    <a:ext uri="{9D8B030D-6E8A-4147-A177-3AD203B41FA5}">
                      <a16:colId xmlns:a16="http://schemas.microsoft.com/office/drawing/2014/main" val="3216961567"/>
                    </a:ext>
                  </a:extLst>
                </a:gridCol>
                <a:gridCol w="423257">
                  <a:extLst>
                    <a:ext uri="{9D8B030D-6E8A-4147-A177-3AD203B41FA5}">
                      <a16:colId xmlns:a16="http://schemas.microsoft.com/office/drawing/2014/main" val="2668184638"/>
                    </a:ext>
                  </a:extLst>
                </a:gridCol>
                <a:gridCol w="423256">
                  <a:extLst>
                    <a:ext uri="{9D8B030D-6E8A-4147-A177-3AD203B41FA5}">
                      <a16:colId xmlns:a16="http://schemas.microsoft.com/office/drawing/2014/main" val="3304609729"/>
                    </a:ext>
                  </a:extLst>
                </a:gridCol>
              </a:tblGrid>
              <a:tr h="432000">
                <a:tc>
                  <a:txBody>
                    <a:bodyPr/>
                    <a:lstStyle/>
                    <a:p>
                      <a:pPr algn="ctr"/>
                      <a:r>
                        <a:rPr lang="en-GB" dirty="0"/>
                        <a:t>Name</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gridSpan="2">
                  <a:txBody>
                    <a:bodyPr/>
                    <a:lstStyle/>
                    <a:p>
                      <a:pPr algn="ctr"/>
                      <a:endParaRPr lang="en-GB" dirty="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hMerge="1">
                  <a:txBody>
                    <a:bodyPr/>
                    <a:lstStyle/>
                    <a:p>
                      <a:pPr algn="ctr"/>
                      <a:endParaRPr lang="en-GB" dirty="0"/>
                    </a:p>
                  </a:txBody>
                  <a:tcPr anchor="ctr"/>
                </a:tc>
                <a:tc>
                  <a:txBody>
                    <a:bodyPr/>
                    <a:lstStyle/>
                    <a:p>
                      <a:pPr algn="ctr"/>
                      <a:r>
                        <a:rPr lang="en-GB" dirty="0"/>
                        <a:t>Date</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a:endParaRPr lang="en-GB" dirty="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a:endParaRPr lang="en-GB" dirty="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a:endParaRPr lang="en-GB" dirty="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1012581096"/>
                  </a:ext>
                </a:extLst>
              </a:tr>
              <a:tr h="595745">
                <a:tc>
                  <a:txBody>
                    <a:bodyPr/>
                    <a:lstStyle/>
                    <a:p>
                      <a:r>
                        <a:rPr lang="en-GB" sz="1200" b="0" i="0" dirty="0">
                          <a:latin typeface="Gill Sans" panose="020B0502020104020203" pitchFamily="34" charset="-79"/>
                          <a:cs typeface="Gill Sans" panose="020B0502020104020203" pitchFamily="34" charset="-79"/>
                        </a:rPr>
                        <a:t>1.</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2.</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3.</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4.</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gridSpan="3">
                  <a:txBody>
                    <a:bodyPr/>
                    <a:lstStyle/>
                    <a:p>
                      <a:r>
                        <a:rPr lang="en-GB" sz="1200" b="0" i="0" dirty="0">
                          <a:latin typeface="Gill Sans" panose="020B0502020104020203" pitchFamily="34" charset="-79"/>
                          <a:cs typeface="Gill Sans" panose="020B0502020104020203" pitchFamily="34" charset="-79"/>
                        </a:rPr>
                        <a:t>5.</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1563534025"/>
                  </a:ext>
                </a:extLst>
              </a:tr>
              <a:tr h="595745">
                <a:tc>
                  <a:txBody>
                    <a:bodyPr/>
                    <a:lstStyle/>
                    <a:p>
                      <a:r>
                        <a:rPr lang="en-GB" sz="1200" b="0" i="0" dirty="0">
                          <a:latin typeface="Gill Sans" panose="020B0502020104020203" pitchFamily="34" charset="-79"/>
                          <a:cs typeface="Gill Sans" panose="020B0502020104020203" pitchFamily="34" charset="-79"/>
                        </a:rPr>
                        <a:t>6.</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7.</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8.</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9.</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gridSpan="3">
                  <a:txBody>
                    <a:bodyPr/>
                    <a:lstStyle/>
                    <a:p>
                      <a:r>
                        <a:rPr lang="en-GB" sz="1200" b="0" i="0" dirty="0">
                          <a:latin typeface="Gill Sans" panose="020B0502020104020203" pitchFamily="34" charset="-79"/>
                          <a:cs typeface="Gill Sans" panose="020B0502020104020203" pitchFamily="34" charset="-79"/>
                        </a:rPr>
                        <a:t>10.</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3622931769"/>
                  </a:ext>
                </a:extLst>
              </a:tr>
              <a:tr h="595745">
                <a:tc>
                  <a:txBody>
                    <a:bodyPr/>
                    <a:lstStyle/>
                    <a:p>
                      <a:r>
                        <a:rPr lang="en-GB" sz="1200" b="0" i="0" dirty="0">
                          <a:latin typeface="Gill Sans" panose="020B0502020104020203" pitchFamily="34" charset="-79"/>
                          <a:cs typeface="Gill Sans" panose="020B0502020104020203" pitchFamily="34" charset="-79"/>
                        </a:rPr>
                        <a:t>11</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12.</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13.</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14.</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gridSpan="3">
                  <a:txBody>
                    <a:bodyPr/>
                    <a:lstStyle/>
                    <a:p>
                      <a:r>
                        <a:rPr lang="en-GB" sz="1200" b="0" i="0" dirty="0">
                          <a:latin typeface="Gill Sans" panose="020B0502020104020203" pitchFamily="34" charset="-79"/>
                          <a:cs typeface="Gill Sans" panose="020B0502020104020203" pitchFamily="34" charset="-79"/>
                        </a:rPr>
                        <a:t>15.</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4169311982"/>
                  </a:ext>
                </a:extLst>
              </a:tr>
              <a:tr h="595745">
                <a:tc>
                  <a:txBody>
                    <a:bodyPr/>
                    <a:lstStyle/>
                    <a:p>
                      <a:r>
                        <a:rPr lang="en-GB" sz="1200" b="0" i="0" dirty="0">
                          <a:latin typeface="Gill Sans" panose="020B0502020104020203" pitchFamily="34" charset="-79"/>
                          <a:cs typeface="Gill Sans" panose="020B0502020104020203" pitchFamily="34" charset="-79"/>
                        </a:rPr>
                        <a:t>16.</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17.</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18.</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19.</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gridSpan="3">
                  <a:txBody>
                    <a:bodyPr/>
                    <a:lstStyle/>
                    <a:p>
                      <a:r>
                        <a:rPr lang="en-GB" sz="1200" b="0" i="0" dirty="0">
                          <a:latin typeface="Gill Sans" panose="020B0502020104020203" pitchFamily="34" charset="-79"/>
                          <a:cs typeface="Gill Sans" panose="020B0502020104020203" pitchFamily="34" charset="-79"/>
                        </a:rPr>
                        <a:t>20.</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3921335338"/>
                  </a:ext>
                </a:extLst>
              </a:tr>
            </a:tbl>
          </a:graphicData>
        </a:graphic>
      </p:graphicFrame>
      <p:graphicFrame>
        <p:nvGraphicFramePr>
          <p:cNvPr id="2" name="Table 1">
            <a:extLst>
              <a:ext uri="{FF2B5EF4-FFF2-40B4-BE49-F238E27FC236}">
                <a16:creationId xmlns:a16="http://schemas.microsoft.com/office/drawing/2014/main" id="{569A1B86-6CE0-5F50-7D33-829E0E125F55}"/>
              </a:ext>
            </a:extLst>
          </p:cNvPr>
          <p:cNvGraphicFramePr>
            <a:graphicFrameLocks noGrp="1"/>
          </p:cNvGraphicFramePr>
          <p:nvPr/>
        </p:nvGraphicFramePr>
        <p:xfrm>
          <a:off x="249381" y="3545510"/>
          <a:ext cx="6348845" cy="2814980"/>
        </p:xfrm>
        <a:graphic>
          <a:graphicData uri="http://schemas.openxmlformats.org/drawingml/2006/table">
            <a:tbl>
              <a:tblPr firstRow="1" bandRow="1">
                <a:tableStyleId>{5940675A-B579-460E-94D1-54222C63F5DA}</a:tableStyleId>
              </a:tblPr>
              <a:tblGrid>
                <a:gridCol w="1269769">
                  <a:extLst>
                    <a:ext uri="{9D8B030D-6E8A-4147-A177-3AD203B41FA5}">
                      <a16:colId xmlns:a16="http://schemas.microsoft.com/office/drawing/2014/main" val="240493090"/>
                    </a:ext>
                  </a:extLst>
                </a:gridCol>
                <a:gridCol w="1269769">
                  <a:extLst>
                    <a:ext uri="{9D8B030D-6E8A-4147-A177-3AD203B41FA5}">
                      <a16:colId xmlns:a16="http://schemas.microsoft.com/office/drawing/2014/main" val="2748966744"/>
                    </a:ext>
                  </a:extLst>
                </a:gridCol>
                <a:gridCol w="1269769">
                  <a:extLst>
                    <a:ext uri="{9D8B030D-6E8A-4147-A177-3AD203B41FA5}">
                      <a16:colId xmlns:a16="http://schemas.microsoft.com/office/drawing/2014/main" val="1458457195"/>
                    </a:ext>
                  </a:extLst>
                </a:gridCol>
                <a:gridCol w="1269769">
                  <a:extLst>
                    <a:ext uri="{9D8B030D-6E8A-4147-A177-3AD203B41FA5}">
                      <a16:colId xmlns:a16="http://schemas.microsoft.com/office/drawing/2014/main" val="3009798240"/>
                    </a:ext>
                  </a:extLst>
                </a:gridCol>
                <a:gridCol w="423256">
                  <a:extLst>
                    <a:ext uri="{9D8B030D-6E8A-4147-A177-3AD203B41FA5}">
                      <a16:colId xmlns:a16="http://schemas.microsoft.com/office/drawing/2014/main" val="3216961567"/>
                    </a:ext>
                  </a:extLst>
                </a:gridCol>
                <a:gridCol w="423257">
                  <a:extLst>
                    <a:ext uri="{9D8B030D-6E8A-4147-A177-3AD203B41FA5}">
                      <a16:colId xmlns:a16="http://schemas.microsoft.com/office/drawing/2014/main" val="2668184638"/>
                    </a:ext>
                  </a:extLst>
                </a:gridCol>
                <a:gridCol w="423256">
                  <a:extLst>
                    <a:ext uri="{9D8B030D-6E8A-4147-A177-3AD203B41FA5}">
                      <a16:colId xmlns:a16="http://schemas.microsoft.com/office/drawing/2014/main" val="3304609729"/>
                    </a:ext>
                  </a:extLst>
                </a:gridCol>
              </a:tblGrid>
              <a:tr h="432000">
                <a:tc>
                  <a:txBody>
                    <a:bodyPr/>
                    <a:lstStyle/>
                    <a:p>
                      <a:pPr algn="ctr"/>
                      <a:r>
                        <a:rPr lang="en-GB" dirty="0"/>
                        <a:t>Name</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gridSpan="2">
                  <a:txBody>
                    <a:bodyPr/>
                    <a:lstStyle/>
                    <a:p>
                      <a:pPr algn="ctr"/>
                      <a:endParaRPr lang="en-GB" dirty="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hMerge="1">
                  <a:txBody>
                    <a:bodyPr/>
                    <a:lstStyle/>
                    <a:p>
                      <a:pPr algn="ctr"/>
                      <a:endParaRPr lang="en-GB" dirty="0"/>
                    </a:p>
                  </a:txBody>
                  <a:tcPr anchor="ctr"/>
                </a:tc>
                <a:tc>
                  <a:txBody>
                    <a:bodyPr/>
                    <a:lstStyle/>
                    <a:p>
                      <a:pPr algn="ctr"/>
                      <a:r>
                        <a:rPr lang="en-GB" dirty="0"/>
                        <a:t>Date</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a:endParaRPr lang="en-GB" dirty="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a:endParaRPr lang="en-GB" dirty="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a:endParaRPr lang="en-GB" dirty="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1012581096"/>
                  </a:ext>
                </a:extLst>
              </a:tr>
              <a:tr h="595745">
                <a:tc>
                  <a:txBody>
                    <a:bodyPr/>
                    <a:lstStyle/>
                    <a:p>
                      <a:r>
                        <a:rPr lang="en-GB" sz="1200" b="0" i="0" dirty="0">
                          <a:latin typeface="Gill Sans" panose="020B0502020104020203" pitchFamily="34" charset="-79"/>
                          <a:cs typeface="Gill Sans" panose="020B0502020104020203" pitchFamily="34" charset="-79"/>
                        </a:rPr>
                        <a:t>1.</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2.</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3.</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4.</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gridSpan="3">
                  <a:txBody>
                    <a:bodyPr/>
                    <a:lstStyle/>
                    <a:p>
                      <a:r>
                        <a:rPr lang="en-GB" sz="1200" b="0" i="0" dirty="0">
                          <a:latin typeface="Gill Sans" panose="020B0502020104020203" pitchFamily="34" charset="-79"/>
                          <a:cs typeface="Gill Sans" panose="020B0502020104020203" pitchFamily="34" charset="-79"/>
                        </a:rPr>
                        <a:t>5.</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1563534025"/>
                  </a:ext>
                </a:extLst>
              </a:tr>
              <a:tr h="595745">
                <a:tc>
                  <a:txBody>
                    <a:bodyPr/>
                    <a:lstStyle/>
                    <a:p>
                      <a:r>
                        <a:rPr lang="en-GB" sz="1200" b="0" i="0" dirty="0">
                          <a:latin typeface="Gill Sans" panose="020B0502020104020203" pitchFamily="34" charset="-79"/>
                          <a:cs typeface="Gill Sans" panose="020B0502020104020203" pitchFamily="34" charset="-79"/>
                        </a:rPr>
                        <a:t>6.</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7.</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8.</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9.</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gridSpan="3">
                  <a:txBody>
                    <a:bodyPr/>
                    <a:lstStyle/>
                    <a:p>
                      <a:r>
                        <a:rPr lang="en-GB" sz="1200" b="0" i="0" dirty="0">
                          <a:latin typeface="Gill Sans" panose="020B0502020104020203" pitchFamily="34" charset="-79"/>
                          <a:cs typeface="Gill Sans" panose="020B0502020104020203" pitchFamily="34" charset="-79"/>
                        </a:rPr>
                        <a:t>10.</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3622931769"/>
                  </a:ext>
                </a:extLst>
              </a:tr>
              <a:tr h="595745">
                <a:tc>
                  <a:txBody>
                    <a:bodyPr/>
                    <a:lstStyle/>
                    <a:p>
                      <a:r>
                        <a:rPr lang="en-GB" sz="1200" b="0" i="0" dirty="0">
                          <a:latin typeface="Gill Sans" panose="020B0502020104020203" pitchFamily="34" charset="-79"/>
                          <a:cs typeface="Gill Sans" panose="020B0502020104020203" pitchFamily="34" charset="-79"/>
                        </a:rPr>
                        <a:t>11</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12.</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13.</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14.</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gridSpan="3">
                  <a:txBody>
                    <a:bodyPr/>
                    <a:lstStyle/>
                    <a:p>
                      <a:r>
                        <a:rPr lang="en-GB" sz="1200" b="0" i="0" dirty="0">
                          <a:latin typeface="Gill Sans" panose="020B0502020104020203" pitchFamily="34" charset="-79"/>
                          <a:cs typeface="Gill Sans" panose="020B0502020104020203" pitchFamily="34" charset="-79"/>
                        </a:rPr>
                        <a:t>15.</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4169311982"/>
                  </a:ext>
                </a:extLst>
              </a:tr>
              <a:tr h="595745">
                <a:tc>
                  <a:txBody>
                    <a:bodyPr/>
                    <a:lstStyle/>
                    <a:p>
                      <a:r>
                        <a:rPr lang="en-GB" sz="1200" b="0" i="0" dirty="0">
                          <a:latin typeface="Gill Sans" panose="020B0502020104020203" pitchFamily="34" charset="-79"/>
                          <a:cs typeface="Gill Sans" panose="020B0502020104020203" pitchFamily="34" charset="-79"/>
                        </a:rPr>
                        <a:t>16.</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17.</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18.</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19.</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gridSpan="3">
                  <a:txBody>
                    <a:bodyPr/>
                    <a:lstStyle/>
                    <a:p>
                      <a:r>
                        <a:rPr lang="en-GB" sz="1200" b="0" i="0" dirty="0">
                          <a:latin typeface="Gill Sans" panose="020B0502020104020203" pitchFamily="34" charset="-79"/>
                          <a:cs typeface="Gill Sans" panose="020B0502020104020203" pitchFamily="34" charset="-79"/>
                        </a:rPr>
                        <a:t>20.</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3921335338"/>
                  </a:ext>
                </a:extLst>
              </a:tr>
            </a:tbl>
          </a:graphicData>
        </a:graphic>
      </p:graphicFrame>
      <p:graphicFrame>
        <p:nvGraphicFramePr>
          <p:cNvPr id="5" name="Table 4">
            <a:extLst>
              <a:ext uri="{FF2B5EF4-FFF2-40B4-BE49-F238E27FC236}">
                <a16:creationId xmlns:a16="http://schemas.microsoft.com/office/drawing/2014/main" id="{8B44853F-AF83-ED05-1079-28AC88868835}"/>
              </a:ext>
            </a:extLst>
          </p:cNvPr>
          <p:cNvGraphicFramePr>
            <a:graphicFrameLocks noGrp="1"/>
          </p:cNvGraphicFramePr>
          <p:nvPr/>
        </p:nvGraphicFramePr>
        <p:xfrm>
          <a:off x="249380" y="6758511"/>
          <a:ext cx="6348845" cy="2814980"/>
        </p:xfrm>
        <a:graphic>
          <a:graphicData uri="http://schemas.openxmlformats.org/drawingml/2006/table">
            <a:tbl>
              <a:tblPr firstRow="1" bandRow="1">
                <a:tableStyleId>{5940675A-B579-460E-94D1-54222C63F5DA}</a:tableStyleId>
              </a:tblPr>
              <a:tblGrid>
                <a:gridCol w="1269769">
                  <a:extLst>
                    <a:ext uri="{9D8B030D-6E8A-4147-A177-3AD203B41FA5}">
                      <a16:colId xmlns:a16="http://schemas.microsoft.com/office/drawing/2014/main" val="240493090"/>
                    </a:ext>
                  </a:extLst>
                </a:gridCol>
                <a:gridCol w="1269769">
                  <a:extLst>
                    <a:ext uri="{9D8B030D-6E8A-4147-A177-3AD203B41FA5}">
                      <a16:colId xmlns:a16="http://schemas.microsoft.com/office/drawing/2014/main" val="2748966744"/>
                    </a:ext>
                  </a:extLst>
                </a:gridCol>
                <a:gridCol w="1269769">
                  <a:extLst>
                    <a:ext uri="{9D8B030D-6E8A-4147-A177-3AD203B41FA5}">
                      <a16:colId xmlns:a16="http://schemas.microsoft.com/office/drawing/2014/main" val="1458457195"/>
                    </a:ext>
                  </a:extLst>
                </a:gridCol>
                <a:gridCol w="1269769">
                  <a:extLst>
                    <a:ext uri="{9D8B030D-6E8A-4147-A177-3AD203B41FA5}">
                      <a16:colId xmlns:a16="http://schemas.microsoft.com/office/drawing/2014/main" val="3009798240"/>
                    </a:ext>
                  </a:extLst>
                </a:gridCol>
                <a:gridCol w="423256">
                  <a:extLst>
                    <a:ext uri="{9D8B030D-6E8A-4147-A177-3AD203B41FA5}">
                      <a16:colId xmlns:a16="http://schemas.microsoft.com/office/drawing/2014/main" val="3216961567"/>
                    </a:ext>
                  </a:extLst>
                </a:gridCol>
                <a:gridCol w="423257">
                  <a:extLst>
                    <a:ext uri="{9D8B030D-6E8A-4147-A177-3AD203B41FA5}">
                      <a16:colId xmlns:a16="http://schemas.microsoft.com/office/drawing/2014/main" val="2668184638"/>
                    </a:ext>
                  </a:extLst>
                </a:gridCol>
                <a:gridCol w="423256">
                  <a:extLst>
                    <a:ext uri="{9D8B030D-6E8A-4147-A177-3AD203B41FA5}">
                      <a16:colId xmlns:a16="http://schemas.microsoft.com/office/drawing/2014/main" val="3304609729"/>
                    </a:ext>
                  </a:extLst>
                </a:gridCol>
              </a:tblGrid>
              <a:tr h="432000">
                <a:tc>
                  <a:txBody>
                    <a:bodyPr/>
                    <a:lstStyle/>
                    <a:p>
                      <a:pPr algn="ctr"/>
                      <a:r>
                        <a:rPr lang="en-GB" dirty="0"/>
                        <a:t>Name</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gridSpan="2">
                  <a:txBody>
                    <a:bodyPr/>
                    <a:lstStyle/>
                    <a:p>
                      <a:pPr algn="ctr"/>
                      <a:endParaRPr lang="en-GB" dirty="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hMerge="1">
                  <a:txBody>
                    <a:bodyPr/>
                    <a:lstStyle/>
                    <a:p>
                      <a:pPr algn="ctr"/>
                      <a:endParaRPr lang="en-GB" dirty="0"/>
                    </a:p>
                  </a:txBody>
                  <a:tcPr anchor="ctr"/>
                </a:tc>
                <a:tc>
                  <a:txBody>
                    <a:bodyPr/>
                    <a:lstStyle/>
                    <a:p>
                      <a:pPr algn="ctr"/>
                      <a:r>
                        <a:rPr lang="en-GB" dirty="0"/>
                        <a:t>Date</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a:endParaRPr lang="en-GB" dirty="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a:endParaRPr lang="en-GB" dirty="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a:endParaRPr lang="en-GB" dirty="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1012581096"/>
                  </a:ext>
                </a:extLst>
              </a:tr>
              <a:tr h="595745">
                <a:tc>
                  <a:txBody>
                    <a:bodyPr/>
                    <a:lstStyle/>
                    <a:p>
                      <a:r>
                        <a:rPr lang="en-GB" sz="1200" b="0" i="0" dirty="0">
                          <a:latin typeface="Gill Sans" panose="020B0502020104020203" pitchFamily="34" charset="-79"/>
                          <a:cs typeface="Gill Sans" panose="020B0502020104020203" pitchFamily="34" charset="-79"/>
                        </a:rPr>
                        <a:t>1.</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2.</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3.</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4.</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gridSpan="3">
                  <a:txBody>
                    <a:bodyPr/>
                    <a:lstStyle/>
                    <a:p>
                      <a:r>
                        <a:rPr lang="en-GB" sz="1200" b="0" i="0" dirty="0">
                          <a:latin typeface="Gill Sans" panose="020B0502020104020203" pitchFamily="34" charset="-79"/>
                          <a:cs typeface="Gill Sans" panose="020B0502020104020203" pitchFamily="34" charset="-79"/>
                        </a:rPr>
                        <a:t>5.</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1563534025"/>
                  </a:ext>
                </a:extLst>
              </a:tr>
              <a:tr h="595745">
                <a:tc>
                  <a:txBody>
                    <a:bodyPr/>
                    <a:lstStyle/>
                    <a:p>
                      <a:r>
                        <a:rPr lang="en-GB" sz="1200" b="0" i="0" dirty="0">
                          <a:latin typeface="Gill Sans" panose="020B0502020104020203" pitchFamily="34" charset="-79"/>
                          <a:cs typeface="Gill Sans" panose="020B0502020104020203" pitchFamily="34" charset="-79"/>
                        </a:rPr>
                        <a:t>6.</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7.</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8.</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9.</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gridSpan="3">
                  <a:txBody>
                    <a:bodyPr/>
                    <a:lstStyle/>
                    <a:p>
                      <a:r>
                        <a:rPr lang="en-GB" sz="1200" b="0" i="0" dirty="0">
                          <a:latin typeface="Gill Sans" panose="020B0502020104020203" pitchFamily="34" charset="-79"/>
                          <a:cs typeface="Gill Sans" panose="020B0502020104020203" pitchFamily="34" charset="-79"/>
                        </a:rPr>
                        <a:t>10.</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3622931769"/>
                  </a:ext>
                </a:extLst>
              </a:tr>
              <a:tr h="595745">
                <a:tc>
                  <a:txBody>
                    <a:bodyPr/>
                    <a:lstStyle/>
                    <a:p>
                      <a:r>
                        <a:rPr lang="en-GB" sz="1200" b="0" i="0" dirty="0">
                          <a:latin typeface="Gill Sans" panose="020B0502020104020203" pitchFamily="34" charset="-79"/>
                          <a:cs typeface="Gill Sans" panose="020B0502020104020203" pitchFamily="34" charset="-79"/>
                        </a:rPr>
                        <a:t>11</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12.</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13.</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14.</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gridSpan="3">
                  <a:txBody>
                    <a:bodyPr/>
                    <a:lstStyle/>
                    <a:p>
                      <a:r>
                        <a:rPr lang="en-GB" sz="1200" b="0" i="0" dirty="0">
                          <a:latin typeface="Gill Sans" panose="020B0502020104020203" pitchFamily="34" charset="-79"/>
                          <a:cs typeface="Gill Sans" panose="020B0502020104020203" pitchFamily="34" charset="-79"/>
                        </a:rPr>
                        <a:t>15.</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4169311982"/>
                  </a:ext>
                </a:extLst>
              </a:tr>
              <a:tr h="595745">
                <a:tc>
                  <a:txBody>
                    <a:bodyPr/>
                    <a:lstStyle/>
                    <a:p>
                      <a:r>
                        <a:rPr lang="en-GB" sz="1200" b="0" i="0" dirty="0">
                          <a:latin typeface="Gill Sans" panose="020B0502020104020203" pitchFamily="34" charset="-79"/>
                          <a:cs typeface="Gill Sans" panose="020B0502020104020203" pitchFamily="34" charset="-79"/>
                        </a:rPr>
                        <a:t>16.</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17.</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18.</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lang="en-GB" sz="1200" b="0" i="0" dirty="0">
                          <a:latin typeface="Gill Sans" panose="020B0502020104020203" pitchFamily="34" charset="-79"/>
                          <a:cs typeface="Gill Sans" panose="020B0502020104020203" pitchFamily="34" charset="-79"/>
                        </a:rPr>
                        <a:t>19.</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gridSpan="3">
                  <a:txBody>
                    <a:bodyPr/>
                    <a:lstStyle/>
                    <a:p>
                      <a:r>
                        <a:rPr lang="en-GB" sz="1200" b="0" i="0" dirty="0">
                          <a:latin typeface="Gill Sans" panose="020B0502020104020203" pitchFamily="34" charset="-79"/>
                          <a:cs typeface="Gill Sans" panose="020B0502020104020203" pitchFamily="34" charset="-79"/>
                        </a:rPr>
                        <a:t>20.</a:t>
                      </a:r>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3921335338"/>
                  </a:ext>
                </a:extLst>
              </a:tr>
            </a:tbl>
          </a:graphicData>
        </a:graphic>
      </p:graphicFrame>
    </p:spTree>
    <p:extLst>
      <p:ext uri="{BB962C8B-B14F-4D97-AF65-F5344CB8AC3E}">
        <p14:creationId xmlns:p14="http://schemas.microsoft.com/office/powerpoint/2010/main" val="161925975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a:extLst>
              <a:ext uri="{FF2B5EF4-FFF2-40B4-BE49-F238E27FC236}">
                <a16:creationId xmlns:a16="http://schemas.microsoft.com/office/drawing/2014/main" id="{F5046FFF-5FAB-5B47-9E5A-556B988C045D}"/>
              </a:ext>
            </a:extLst>
          </p:cNvPr>
          <p:cNvGraphicFramePr>
            <a:graphicFrameLocks noGrp="1"/>
          </p:cNvGraphicFramePr>
          <p:nvPr/>
        </p:nvGraphicFramePr>
        <p:xfrm>
          <a:off x="415636" y="176646"/>
          <a:ext cx="2701637" cy="4450080"/>
        </p:xfrm>
        <a:graphic>
          <a:graphicData uri="http://schemas.openxmlformats.org/drawingml/2006/table">
            <a:tbl>
              <a:tblPr firstRow="1" bandRow="1">
                <a:tableStyleId>{5940675A-B579-460E-94D1-54222C63F5DA}</a:tableStyleId>
              </a:tblPr>
              <a:tblGrid>
                <a:gridCol w="2701637">
                  <a:extLst>
                    <a:ext uri="{9D8B030D-6E8A-4147-A177-3AD203B41FA5}">
                      <a16:colId xmlns:a16="http://schemas.microsoft.com/office/drawing/2014/main" val="2757150113"/>
                    </a:ext>
                  </a:extLst>
                </a:gridCol>
              </a:tblGrid>
              <a:tr h="370840">
                <a:tc>
                  <a:txBody>
                    <a:bodyPr/>
                    <a:lstStyle/>
                    <a:p>
                      <a:pPr algn="l"/>
                      <a:r>
                        <a:rPr lang="en-GB" sz="1200" b="0" i="0" dirty="0">
                          <a:latin typeface="Gill Sans" panose="020B0502020104020203" pitchFamily="34" charset="-79"/>
                          <a:cs typeface="Gill Sans" panose="020B0502020104020203" pitchFamily="34" charset="-79"/>
                        </a:rPr>
                        <a:t>Name:</a:t>
                      </a:r>
                    </a:p>
                  </a:txBody>
                  <a:tcPr anchor="ctr"/>
                </a:tc>
                <a:extLst>
                  <a:ext uri="{0D108BD9-81ED-4DB2-BD59-A6C34878D82A}">
                    <a16:rowId xmlns:a16="http://schemas.microsoft.com/office/drawing/2014/main" val="2115485552"/>
                  </a:ext>
                </a:extLst>
              </a:tr>
              <a:tr h="370840">
                <a:tc>
                  <a:txBody>
                    <a:bodyPr/>
                    <a:lstStyle/>
                    <a:p>
                      <a:pPr algn="l"/>
                      <a:r>
                        <a:rPr lang="en-GB" sz="1200" b="0" i="0" dirty="0">
                          <a:latin typeface="Gill Sans" panose="020B0502020104020203" pitchFamily="34" charset="-79"/>
                          <a:cs typeface="Gill Sans" panose="020B0502020104020203" pitchFamily="34" charset="-79"/>
                        </a:rPr>
                        <a:t>1.</a:t>
                      </a:r>
                    </a:p>
                  </a:txBody>
                  <a:tcPr anchor="ctr"/>
                </a:tc>
                <a:extLst>
                  <a:ext uri="{0D108BD9-81ED-4DB2-BD59-A6C34878D82A}">
                    <a16:rowId xmlns:a16="http://schemas.microsoft.com/office/drawing/2014/main" val="1517071396"/>
                  </a:ext>
                </a:extLst>
              </a:tr>
              <a:tr h="370840">
                <a:tc>
                  <a:txBody>
                    <a:bodyPr/>
                    <a:lstStyle/>
                    <a:p>
                      <a:pPr algn="l"/>
                      <a:r>
                        <a:rPr lang="en-GB" sz="1200" b="0" i="0" dirty="0">
                          <a:latin typeface="Gill Sans" panose="020B0502020104020203" pitchFamily="34" charset="-79"/>
                          <a:cs typeface="Gill Sans" panose="020B0502020104020203" pitchFamily="34" charset="-79"/>
                        </a:rPr>
                        <a:t>2.</a:t>
                      </a:r>
                    </a:p>
                  </a:txBody>
                  <a:tcPr anchor="ctr"/>
                </a:tc>
                <a:extLst>
                  <a:ext uri="{0D108BD9-81ED-4DB2-BD59-A6C34878D82A}">
                    <a16:rowId xmlns:a16="http://schemas.microsoft.com/office/drawing/2014/main" val="636825272"/>
                  </a:ext>
                </a:extLst>
              </a:tr>
              <a:tr h="370840">
                <a:tc>
                  <a:txBody>
                    <a:bodyPr/>
                    <a:lstStyle/>
                    <a:p>
                      <a:pPr algn="l"/>
                      <a:r>
                        <a:rPr lang="en-GB" sz="1200" b="0" i="0" dirty="0">
                          <a:latin typeface="Gill Sans" panose="020B0502020104020203" pitchFamily="34" charset="-79"/>
                          <a:cs typeface="Gill Sans" panose="020B0502020104020203" pitchFamily="34" charset="-79"/>
                        </a:rPr>
                        <a:t>3.</a:t>
                      </a:r>
                    </a:p>
                  </a:txBody>
                  <a:tcPr anchor="ctr"/>
                </a:tc>
                <a:extLst>
                  <a:ext uri="{0D108BD9-81ED-4DB2-BD59-A6C34878D82A}">
                    <a16:rowId xmlns:a16="http://schemas.microsoft.com/office/drawing/2014/main" val="1396937862"/>
                  </a:ext>
                </a:extLst>
              </a:tr>
              <a:tr h="370840">
                <a:tc>
                  <a:txBody>
                    <a:bodyPr/>
                    <a:lstStyle/>
                    <a:p>
                      <a:pPr algn="l"/>
                      <a:r>
                        <a:rPr lang="en-GB" sz="1200" b="0" i="0" dirty="0">
                          <a:latin typeface="Gill Sans" panose="020B0502020104020203" pitchFamily="34" charset="-79"/>
                          <a:cs typeface="Gill Sans" panose="020B0502020104020203" pitchFamily="34" charset="-79"/>
                        </a:rPr>
                        <a:t>4.</a:t>
                      </a:r>
                    </a:p>
                  </a:txBody>
                  <a:tcPr anchor="ctr"/>
                </a:tc>
                <a:extLst>
                  <a:ext uri="{0D108BD9-81ED-4DB2-BD59-A6C34878D82A}">
                    <a16:rowId xmlns:a16="http://schemas.microsoft.com/office/drawing/2014/main" val="3696696284"/>
                  </a:ext>
                </a:extLst>
              </a:tr>
              <a:tr h="370840">
                <a:tc>
                  <a:txBody>
                    <a:bodyPr/>
                    <a:lstStyle/>
                    <a:p>
                      <a:pPr algn="l"/>
                      <a:r>
                        <a:rPr lang="en-GB" sz="1200" b="0" i="0" dirty="0">
                          <a:latin typeface="Gill Sans" panose="020B0502020104020203" pitchFamily="34" charset="-79"/>
                          <a:cs typeface="Gill Sans" panose="020B0502020104020203" pitchFamily="34" charset="-79"/>
                        </a:rPr>
                        <a:t>5.</a:t>
                      </a:r>
                    </a:p>
                  </a:txBody>
                  <a:tcPr anchor="ctr"/>
                </a:tc>
                <a:extLst>
                  <a:ext uri="{0D108BD9-81ED-4DB2-BD59-A6C34878D82A}">
                    <a16:rowId xmlns:a16="http://schemas.microsoft.com/office/drawing/2014/main" val="271662639"/>
                  </a:ext>
                </a:extLst>
              </a:tr>
              <a:tr h="370840">
                <a:tc>
                  <a:txBody>
                    <a:bodyPr/>
                    <a:lstStyle/>
                    <a:p>
                      <a:pPr algn="l"/>
                      <a:r>
                        <a:rPr lang="en-GB" sz="1200" b="0" i="0" dirty="0">
                          <a:latin typeface="Gill Sans" panose="020B0502020104020203" pitchFamily="34" charset="-79"/>
                          <a:cs typeface="Gill Sans" panose="020B0502020104020203" pitchFamily="34" charset="-79"/>
                        </a:rPr>
                        <a:t>6.</a:t>
                      </a:r>
                    </a:p>
                  </a:txBody>
                  <a:tcPr anchor="ctr"/>
                </a:tc>
                <a:extLst>
                  <a:ext uri="{0D108BD9-81ED-4DB2-BD59-A6C34878D82A}">
                    <a16:rowId xmlns:a16="http://schemas.microsoft.com/office/drawing/2014/main" val="684551150"/>
                  </a:ext>
                </a:extLst>
              </a:tr>
              <a:tr h="370840">
                <a:tc>
                  <a:txBody>
                    <a:bodyPr/>
                    <a:lstStyle/>
                    <a:p>
                      <a:pPr algn="l"/>
                      <a:r>
                        <a:rPr lang="en-GB" sz="1200" b="0" i="0" dirty="0">
                          <a:latin typeface="Gill Sans" panose="020B0502020104020203" pitchFamily="34" charset="-79"/>
                          <a:cs typeface="Gill Sans" panose="020B0502020104020203" pitchFamily="34" charset="-79"/>
                        </a:rPr>
                        <a:t>7.</a:t>
                      </a:r>
                    </a:p>
                  </a:txBody>
                  <a:tcPr anchor="ctr"/>
                </a:tc>
                <a:extLst>
                  <a:ext uri="{0D108BD9-81ED-4DB2-BD59-A6C34878D82A}">
                    <a16:rowId xmlns:a16="http://schemas.microsoft.com/office/drawing/2014/main" val="4203879529"/>
                  </a:ext>
                </a:extLst>
              </a:tr>
              <a:tr h="370840">
                <a:tc>
                  <a:txBody>
                    <a:bodyPr/>
                    <a:lstStyle/>
                    <a:p>
                      <a:pPr algn="l"/>
                      <a:r>
                        <a:rPr lang="en-GB" sz="1200" b="0" i="0" dirty="0">
                          <a:latin typeface="Gill Sans" panose="020B0502020104020203" pitchFamily="34" charset="-79"/>
                          <a:cs typeface="Gill Sans" panose="020B0502020104020203" pitchFamily="34" charset="-79"/>
                        </a:rPr>
                        <a:t>8.</a:t>
                      </a:r>
                    </a:p>
                  </a:txBody>
                  <a:tcPr anchor="ctr"/>
                </a:tc>
                <a:extLst>
                  <a:ext uri="{0D108BD9-81ED-4DB2-BD59-A6C34878D82A}">
                    <a16:rowId xmlns:a16="http://schemas.microsoft.com/office/drawing/2014/main" val="3842172726"/>
                  </a:ext>
                </a:extLst>
              </a:tr>
              <a:tr h="370840">
                <a:tc>
                  <a:txBody>
                    <a:bodyPr/>
                    <a:lstStyle/>
                    <a:p>
                      <a:pPr algn="l"/>
                      <a:r>
                        <a:rPr lang="en-GB" sz="1200" b="0" i="0" dirty="0">
                          <a:latin typeface="Gill Sans" panose="020B0502020104020203" pitchFamily="34" charset="-79"/>
                          <a:cs typeface="Gill Sans" panose="020B0502020104020203" pitchFamily="34" charset="-79"/>
                        </a:rPr>
                        <a:t>9.</a:t>
                      </a:r>
                    </a:p>
                  </a:txBody>
                  <a:tcPr anchor="ctr"/>
                </a:tc>
                <a:extLst>
                  <a:ext uri="{0D108BD9-81ED-4DB2-BD59-A6C34878D82A}">
                    <a16:rowId xmlns:a16="http://schemas.microsoft.com/office/drawing/2014/main" val="3709985322"/>
                  </a:ext>
                </a:extLst>
              </a:tr>
              <a:tr h="370840">
                <a:tc>
                  <a:txBody>
                    <a:bodyPr/>
                    <a:lstStyle/>
                    <a:p>
                      <a:pPr algn="l"/>
                      <a:r>
                        <a:rPr lang="en-GB" sz="1200" b="0" i="0" dirty="0">
                          <a:latin typeface="Gill Sans" panose="020B0502020104020203" pitchFamily="34" charset="-79"/>
                          <a:cs typeface="Gill Sans" panose="020B0502020104020203" pitchFamily="34" charset="-79"/>
                        </a:rPr>
                        <a:t>10.</a:t>
                      </a:r>
                    </a:p>
                  </a:txBody>
                  <a:tcPr anchor="ctr"/>
                </a:tc>
                <a:extLst>
                  <a:ext uri="{0D108BD9-81ED-4DB2-BD59-A6C34878D82A}">
                    <a16:rowId xmlns:a16="http://schemas.microsoft.com/office/drawing/2014/main" val="2919558722"/>
                  </a:ext>
                </a:extLst>
              </a:tr>
              <a:tr h="370840">
                <a:tc>
                  <a:txBody>
                    <a:bodyPr/>
                    <a:lstStyle/>
                    <a:p>
                      <a:pPr algn="l"/>
                      <a:r>
                        <a:rPr lang="en-GB" sz="1200" b="0" i="0" dirty="0">
                          <a:latin typeface="Gill Sans" panose="020B0502020104020203" pitchFamily="34" charset="-79"/>
                          <a:cs typeface="Gill Sans" panose="020B0502020104020203" pitchFamily="34" charset="-79"/>
                        </a:rPr>
                        <a:t>Total Score:     ______/ 10</a:t>
                      </a:r>
                    </a:p>
                  </a:txBody>
                  <a:tcPr anchor="ctr"/>
                </a:tc>
                <a:extLst>
                  <a:ext uri="{0D108BD9-81ED-4DB2-BD59-A6C34878D82A}">
                    <a16:rowId xmlns:a16="http://schemas.microsoft.com/office/drawing/2014/main" val="1262465897"/>
                  </a:ext>
                </a:extLst>
              </a:tr>
            </a:tbl>
          </a:graphicData>
        </a:graphic>
      </p:graphicFrame>
      <p:graphicFrame>
        <p:nvGraphicFramePr>
          <p:cNvPr id="12" name="Table 11">
            <a:extLst>
              <a:ext uri="{FF2B5EF4-FFF2-40B4-BE49-F238E27FC236}">
                <a16:creationId xmlns:a16="http://schemas.microsoft.com/office/drawing/2014/main" id="{5ACDC7A5-5DF2-164B-8838-0CF4F81D34F5}"/>
              </a:ext>
            </a:extLst>
          </p:cNvPr>
          <p:cNvGraphicFramePr>
            <a:graphicFrameLocks noGrp="1"/>
          </p:cNvGraphicFramePr>
          <p:nvPr/>
        </p:nvGraphicFramePr>
        <p:xfrm>
          <a:off x="3571009" y="176646"/>
          <a:ext cx="2701637" cy="4450080"/>
        </p:xfrm>
        <a:graphic>
          <a:graphicData uri="http://schemas.openxmlformats.org/drawingml/2006/table">
            <a:tbl>
              <a:tblPr firstRow="1" bandRow="1">
                <a:tableStyleId>{5940675A-B579-460E-94D1-54222C63F5DA}</a:tableStyleId>
              </a:tblPr>
              <a:tblGrid>
                <a:gridCol w="2701637">
                  <a:extLst>
                    <a:ext uri="{9D8B030D-6E8A-4147-A177-3AD203B41FA5}">
                      <a16:colId xmlns:a16="http://schemas.microsoft.com/office/drawing/2014/main" val="2757150113"/>
                    </a:ext>
                  </a:extLst>
                </a:gridCol>
              </a:tblGrid>
              <a:tr h="370840">
                <a:tc>
                  <a:txBody>
                    <a:bodyPr/>
                    <a:lstStyle/>
                    <a:p>
                      <a:pPr algn="l"/>
                      <a:r>
                        <a:rPr lang="en-GB" sz="1200" b="0" i="0" dirty="0">
                          <a:latin typeface="Gill Sans" panose="020B0502020104020203" pitchFamily="34" charset="-79"/>
                          <a:cs typeface="Gill Sans" panose="020B0502020104020203" pitchFamily="34" charset="-79"/>
                        </a:rPr>
                        <a:t>Name:</a:t>
                      </a:r>
                    </a:p>
                  </a:txBody>
                  <a:tcPr anchor="ctr"/>
                </a:tc>
                <a:extLst>
                  <a:ext uri="{0D108BD9-81ED-4DB2-BD59-A6C34878D82A}">
                    <a16:rowId xmlns:a16="http://schemas.microsoft.com/office/drawing/2014/main" val="2115485552"/>
                  </a:ext>
                </a:extLst>
              </a:tr>
              <a:tr h="370840">
                <a:tc>
                  <a:txBody>
                    <a:bodyPr/>
                    <a:lstStyle/>
                    <a:p>
                      <a:pPr algn="l"/>
                      <a:r>
                        <a:rPr lang="en-GB" sz="1200" b="0" i="0" dirty="0">
                          <a:latin typeface="Gill Sans" panose="020B0502020104020203" pitchFamily="34" charset="-79"/>
                          <a:cs typeface="Gill Sans" panose="020B0502020104020203" pitchFamily="34" charset="-79"/>
                        </a:rPr>
                        <a:t>1.</a:t>
                      </a:r>
                    </a:p>
                  </a:txBody>
                  <a:tcPr anchor="ctr"/>
                </a:tc>
                <a:extLst>
                  <a:ext uri="{0D108BD9-81ED-4DB2-BD59-A6C34878D82A}">
                    <a16:rowId xmlns:a16="http://schemas.microsoft.com/office/drawing/2014/main" val="1517071396"/>
                  </a:ext>
                </a:extLst>
              </a:tr>
              <a:tr h="370840">
                <a:tc>
                  <a:txBody>
                    <a:bodyPr/>
                    <a:lstStyle/>
                    <a:p>
                      <a:pPr algn="l"/>
                      <a:r>
                        <a:rPr lang="en-GB" sz="1200" b="0" i="0" dirty="0">
                          <a:latin typeface="Gill Sans" panose="020B0502020104020203" pitchFamily="34" charset="-79"/>
                          <a:cs typeface="Gill Sans" panose="020B0502020104020203" pitchFamily="34" charset="-79"/>
                        </a:rPr>
                        <a:t>2.</a:t>
                      </a:r>
                    </a:p>
                  </a:txBody>
                  <a:tcPr anchor="ctr"/>
                </a:tc>
                <a:extLst>
                  <a:ext uri="{0D108BD9-81ED-4DB2-BD59-A6C34878D82A}">
                    <a16:rowId xmlns:a16="http://schemas.microsoft.com/office/drawing/2014/main" val="636825272"/>
                  </a:ext>
                </a:extLst>
              </a:tr>
              <a:tr h="370840">
                <a:tc>
                  <a:txBody>
                    <a:bodyPr/>
                    <a:lstStyle/>
                    <a:p>
                      <a:pPr algn="l"/>
                      <a:r>
                        <a:rPr lang="en-GB" sz="1200" b="0" i="0" dirty="0">
                          <a:latin typeface="Gill Sans" panose="020B0502020104020203" pitchFamily="34" charset="-79"/>
                          <a:cs typeface="Gill Sans" panose="020B0502020104020203" pitchFamily="34" charset="-79"/>
                        </a:rPr>
                        <a:t>3.</a:t>
                      </a:r>
                    </a:p>
                  </a:txBody>
                  <a:tcPr anchor="ctr"/>
                </a:tc>
                <a:extLst>
                  <a:ext uri="{0D108BD9-81ED-4DB2-BD59-A6C34878D82A}">
                    <a16:rowId xmlns:a16="http://schemas.microsoft.com/office/drawing/2014/main" val="1396937862"/>
                  </a:ext>
                </a:extLst>
              </a:tr>
              <a:tr h="370840">
                <a:tc>
                  <a:txBody>
                    <a:bodyPr/>
                    <a:lstStyle/>
                    <a:p>
                      <a:pPr algn="l"/>
                      <a:r>
                        <a:rPr lang="en-GB" sz="1200" b="0" i="0" dirty="0">
                          <a:latin typeface="Gill Sans" panose="020B0502020104020203" pitchFamily="34" charset="-79"/>
                          <a:cs typeface="Gill Sans" panose="020B0502020104020203" pitchFamily="34" charset="-79"/>
                        </a:rPr>
                        <a:t>4.</a:t>
                      </a:r>
                    </a:p>
                  </a:txBody>
                  <a:tcPr anchor="ctr"/>
                </a:tc>
                <a:extLst>
                  <a:ext uri="{0D108BD9-81ED-4DB2-BD59-A6C34878D82A}">
                    <a16:rowId xmlns:a16="http://schemas.microsoft.com/office/drawing/2014/main" val="3696696284"/>
                  </a:ext>
                </a:extLst>
              </a:tr>
              <a:tr h="370840">
                <a:tc>
                  <a:txBody>
                    <a:bodyPr/>
                    <a:lstStyle/>
                    <a:p>
                      <a:pPr algn="l"/>
                      <a:r>
                        <a:rPr lang="en-GB" sz="1200" b="0" i="0" dirty="0">
                          <a:latin typeface="Gill Sans" panose="020B0502020104020203" pitchFamily="34" charset="-79"/>
                          <a:cs typeface="Gill Sans" panose="020B0502020104020203" pitchFamily="34" charset="-79"/>
                        </a:rPr>
                        <a:t>5.</a:t>
                      </a:r>
                    </a:p>
                  </a:txBody>
                  <a:tcPr anchor="ctr"/>
                </a:tc>
                <a:extLst>
                  <a:ext uri="{0D108BD9-81ED-4DB2-BD59-A6C34878D82A}">
                    <a16:rowId xmlns:a16="http://schemas.microsoft.com/office/drawing/2014/main" val="271662639"/>
                  </a:ext>
                </a:extLst>
              </a:tr>
              <a:tr h="370840">
                <a:tc>
                  <a:txBody>
                    <a:bodyPr/>
                    <a:lstStyle/>
                    <a:p>
                      <a:pPr algn="l"/>
                      <a:r>
                        <a:rPr lang="en-GB" sz="1200" b="0" i="0" dirty="0">
                          <a:latin typeface="Gill Sans" panose="020B0502020104020203" pitchFamily="34" charset="-79"/>
                          <a:cs typeface="Gill Sans" panose="020B0502020104020203" pitchFamily="34" charset="-79"/>
                        </a:rPr>
                        <a:t>6.</a:t>
                      </a:r>
                    </a:p>
                  </a:txBody>
                  <a:tcPr anchor="ctr"/>
                </a:tc>
                <a:extLst>
                  <a:ext uri="{0D108BD9-81ED-4DB2-BD59-A6C34878D82A}">
                    <a16:rowId xmlns:a16="http://schemas.microsoft.com/office/drawing/2014/main" val="684551150"/>
                  </a:ext>
                </a:extLst>
              </a:tr>
              <a:tr h="370840">
                <a:tc>
                  <a:txBody>
                    <a:bodyPr/>
                    <a:lstStyle/>
                    <a:p>
                      <a:pPr algn="l"/>
                      <a:r>
                        <a:rPr lang="en-GB" sz="1200" b="0" i="0" dirty="0">
                          <a:latin typeface="Gill Sans" panose="020B0502020104020203" pitchFamily="34" charset="-79"/>
                          <a:cs typeface="Gill Sans" panose="020B0502020104020203" pitchFamily="34" charset="-79"/>
                        </a:rPr>
                        <a:t>7.</a:t>
                      </a:r>
                    </a:p>
                  </a:txBody>
                  <a:tcPr anchor="ctr"/>
                </a:tc>
                <a:extLst>
                  <a:ext uri="{0D108BD9-81ED-4DB2-BD59-A6C34878D82A}">
                    <a16:rowId xmlns:a16="http://schemas.microsoft.com/office/drawing/2014/main" val="4203879529"/>
                  </a:ext>
                </a:extLst>
              </a:tr>
              <a:tr h="370840">
                <a:tc>
                  <a:txBody>
                    <a:bodyPr/>
                    <a:lstStyle/>
                    <a:p>
                      <a:pPr algn="l"/>
                      <a:r>
                        <a:rPr lang="en-GB" sz="1200" b="0" i="0" dirty="0">
                          <a:latin typeface="Gill Sans" panose="020B0502020104020203" pitchFamily="34" charset="-79"/>
                          <a:cs typeface="Gill Sans" panose="020B0502020104020203" pitchFamily="34" charset="-79"/>
                        </a:rPr>
                        <a:t>8.</a:t>
                      </a:r>
                    </a:p>
                  </a:txBody>
                  <a:tcPr anchor="ctr"/>
                </a:tc>
                <a:extLst>
                  <a:ext uri="{0D108BD9-81ED-4DB2-BD59-A6C34878D82A}">
                    <a16:rowId xmlns:a16="http://schemas.microsoft.com/office/drawing/2014/main" val="3842172726"/>
                  </a:ext>
                </a:extLst>
              </a:tr>
              <a:tr h="370840">
                <a:tc>
                  <a:txBody>
                    <a:bodyPr/>
                    <a:lstStyle/>
                    <a:p>
                      <a:pPr algn="l"/>
                      <a:r>
                        <a:rPr lang="en-GB" sz="1200" b="0" i="0" dirty="0">
                          <a:latin typeface="Gill Sans" panose="020B0502020104020203" pitchFamily="34" charset="-79"/>
                          <a:cs typeface="Gill Sans" panose="020B0502020104020203" pitchFamily="34" charset="-79"/>
                        </a:rPr>
                        <a:t>9.</a:t>
                      </a:r>
                    </a:p>
                  </a:txBody>
                  <a:tcPr anchor="ctr"/>
                </a:tc>
                <a:extLst>
                  <a:ext uri="{0D108BD9-81ED-4DB2-BD59-A6C34878D82A}">
                    <a16:rowId xmlns:a16="http://schemas.microsoft.com/office/drawing/2014/main" val="3709985322"/>
                  </a:ext>
                </a:extLst>
              </a:tr>
              <a:tr h="370840">
                <a:tc>
                  <a:txBody>
                    <a:bodyPr/>
                    <a:lstStyle/>
                    <a:p>
                      <a:pPr algn="l"/>
                      <a:r>
                        <a:rPr lang="en-GB" sz="1200" b="0" i="0" dirty="0">
                          <a:latin typeface="Gill Sans" panose="020B0502020104020203" pitchFamily="34" charset="-79"/>
                          <a:cs typeface="Gill Sans" panose="020B0502020104020203" pitchFamily="34" charset="-79"/>
                        </a:rPr>
                        <a:t>10.</a:t>
                      </a:r>
                    </a:p>
                  </a:txBody>
                  <a:tcPr anchor="ctr"/>
                </a:tc>
                <a:extLst>
                  <a:ext uri="{0D108BD9-81ED-4DB2-BD59-A6C34878D82A}">
                    <a16:rowId xmlns:a16="http://schemas.microsoft.com/office/drawing/2014/main" val="2919558722"/>
                  </a:ext>
                </a:extLst>
              </a:tr>
              <a:tr h="370840">
                <a:tc>
                  <a:txBody>
                    <a:bodyPr/>
                    <a:lstStyle/>
                    <a:p>
                      <a:pPr algn="l"/>
                      <a:r>
                        <a:rPr lang="en-GB" sz="1200" b="0" i="0" dirty="0">
                          <a:latin typeface="Gill Sans" panose="020B0502020104020203" pitchFamily="34" charset="-79"/>
                          <a:cs typeface="Gill Sans" panose="020B0502020104020203" pitchFamily="34" charset="-79"/>
                        </a:rPr>
                        <a:t>Total Score:     ______/ 10</a:t>
                      </a:r>
                    </a:p>
                  </a:txBody>
                  <a:tcPr anchor="ctr"/>
                </a:tc>
                <a:extLst>
                  <a:ext uri="{0D108BD9-81ED-4DB2-BD59-A6C34878D82A}">
                    <a16:rowId xmlns:a16="http://schemas.microsoft.com/office/drawing/2014/main" val="1262465897"/>
                  </a:ext>
                </a:extLst>
              </a:tr>
            </a:tbl>
          </a:graphicData>
        </a:graphic>
      </p:graphicFrame>
      <p:graphicFrame>
        <p:nvGraphicFramePr>
          <p:cNvPr id="13" name="Table 12">
            <a:extLst>
              <a:ext uri="{FF2B5EF4-FFF2-40B4-BE49-F238E27FC236}">
                <a16:creationId xmlns:a16="http://schemas.microsoft.com/office/drawing/2014/main" id="{1BE35FA9-B5C6-D845-89EC-90B0F41E0341}"/>
              </a:ext>
            </a:extLst>
          </p:cNvPr>
          <p:cNvGraphicFramePr>
            <a:graphicFrameLocks noGrp="1"/>
          </p:cNvGraphicFramePr>
          <p:nvPr/>
        </p:nvGraphicFramePr>
        <p:xfrm>
          <a:off x="415635" y="4953000"/>
          <a:ext cx="2701637" cy="4450080"/>
        </p:xfrm>
        <a:graphic>
          <a:graphicData uri="http://schemas.openxmlformats.org/drawingml/2006/table">
            <a:tbl>
              <a:tblPr firstRow="1" bandRow="1">
                <a:tableStyleId>{5940675A-B579-460E-94D1-54222C63F5DA}</a:tableStyleId>
              </a:tblPr>
              <a:tblGrid>
                <a:gridCol w="2701637">
                  <a:extLst>
                    <a:ext uri="{9D8B030D-6E8A-4147-A177-3AD203B41FA5}">
                      <a16:colId xmlns:a16="http://schemas.microsoft.com/office/drawing/2014/main" val="2757150113"/>
                    </a:ext>
                  </a:extLst>
                </a:gridCol>
              </a:tblGrid>
              <a:tr h="370840">
                <a:tc>
                  <a:txBody>
                    <a:bodyPr/>
                    <a:lstStyle/>
                    <a:p>
                      <a:pPr algn="l"/>
                      <a:r>
                        <a:rPr lang="en-GB" sz="1200" b="0" i="0" dirty="0">
                          <a:latin typeface="Gill Sans" panose="020B0502020104020203" pitchFamily="34" charset="-79"/>
                          <a:cs typeface="Gill Sans" panose="020B0502020104020203" pitchFamily="34" charset="-79"/>
                        </a:rPr>
                        <a:t>Name:</a:t>
                      </a:r>
                    </a:p>
                  </a:txBody>
                  <a:tcPr anchor="ctr"/>
                </a:tc>
                <a:extLst>
                  <a:ext uri="{0D108BD9-81ED-4DB2-BD59-A6C34878D82A}">
                    <a16:rowId xmlns:a16="http://schemas.microsoft.com/office/drawing/2014/main" val="2115485552"/>
                  </a:ext>
                </a:extLst>
              </a:tr>
              <a:tr h="370840">
                <a:tc>
                  <a:txBody>
                    <a:bodyPr/>
                    <a:lstStyle/>
                    <a:p>
                      <a:pPr algn="l"/>
                      <a:r>
                        <a:rPr lang="en-GB" sz="1200" b="0" i="0" dirty="0">
                          <a:latin typeface="Gill Sans" panose="020B0502020104020203" pitchFamily="34" charset="-79"/>
                          <a:cs typeface="Gill Sans" panose="020B0502020104020203" pitchFamily="34" charset="-79"/>
                        </a:rPr>
                        <a:t>1.</a:t>
                      </a:r>
                    </a:p>
                  </a:txBody>
                  <a:tcPr anchor="ctr"/>
                </a:tc>
                <a:extLst>
                  <a:ext uri="{0D108BD9-81ED-4DB2-BD59-A6C34878D82A}">
                    <a16:rowId xmlns:a16="http://schemas.microsoft.com/office/drawing/2014/main" val="1517071396"/>
                  </a:ext>
                </a:extLst>
              </a:tr>
              <a:tr h="370840">
                <a:tc>
                  <a:txBody>
                    <a:bodyPr/>
                    <a:lstStyle/>
                    <a:p>
                      <a:pPr algn="l"/>
                      <a:r>
                        <a:rPr lang="en-GB" sz="1200" b="0" i="0" dirty="0">
                          <a:latin typeface="Gill Sans" panose="020B0502020104020203" pitchFamily="34" charset="-79"/>
                          <a:cs typeface="Gill Sans" panose="020B0502020104020203" pitchFamily="34" charset="-79"/>
                        </a:rPr>
                        <a:t>2.</a:t>
                      </a:r>
                    </a:p>
                  </a:txBody>
                  <a:tcPr anchor="ctr"/>
                </a:tc>
                <a:extLst>
                  <a:ext uri="{0D108BD9-81ED-4DB2-BD59-A6C34878D82A}">
                    <a16:rowId xmlns:a16="http://schemas.microsoft.com/office/drawing/2014/main" val="636825272"/>
                  </a:ext>
                </a:extLst>
              </a:tr>
              <a:tr h="370840">
                <a:tc>
                  <a:txBody>
                    <a:bodyPr/>
                    <a:lstStyle/>
                    <a:p>
                      <a:pPr algn="l"/>
                      <a:r>
                        <a:rPr lang="en-GB" sz="1200" b="0" i="0" dirty="0">
                          <a:latin typeface="Gill Sans" panose="020B0502020104020203" pitchFamily="34" charset="-79"/>
                          <a:cs typeface="Gill Sans" panose="020B0502020104020203" pitchFamily="34" charset="-79"/>
                        </a:rPr>
                        <a:t>3.</a:t>
                      </a:r>
                    </a:p>
                  </a:txBody>
                  <a:tcPr anchor="ctr"/>
                </a:tc>
                <a:extLst>
                  <a:ext uri="{0D108BD9-81ED-4DB2-BD59-A6C34878D82A}">
                    <a16:rowId xmlns:a16="http://schemas.microsoft.com/office/drawing/2014/main" val="1396937862"/>
                  </a:ext>
                </a:extLst>
              </a:tr>
              <a:tr h="370840">
                <a:tc>
                  <a:txBody>
                    <a:bodyPr/>
                    <a:lstStyle/>
                    <a:p>
                      <a:pPr algn="l"/>
                      <a:r>
                        <a:rPr lang="en-GB" sz="1200" b="0" i="0" dirty="0">
                          <a:latin typeface="Gill Sans" panose="020B0502020104020203" pitchFamily="34" charset="-79"/>
                          <a:cs typeface="Gill Sans" panose="020B0502020104020203" pitchFamily="34" charset="-79"/>
                        </a:rPr>
                        <a:t>4.</a:t>
                      </a:r>
                    </a:p>
                  </a:txBody>
                  <a:tcPr anchor="ctr"/>
                </a:tc>
                <a:extLst>
                  <a:ext uri="{0D108BD9-81ED-4DB2-BD59-A6C34878D82A}">
                    <a16:rowId xmlns:a16="http://schemas.microsoft.com/office/drawing/2014/main" val="3696696284"/>
                  </a:ext>
                </a:extLst>
              </a:tr>
              <a:tr h="370840">
                <a:tc>
                  <a:txBody>
                    <a:bodyPr/>
                    <a:lstStyle/>
                    <a:p>
                      <a:pPr algn="l"/>
                      <a:r>
                        <a:rPr lang="en-GB" sz="1200" b="0" i="0" dirty="0">
                          <a:latin typeface="Gill Sans" panose="020B0502020104020203" pitchFamily="34" charset="-79"/>
                          <a:cs typeface="Gill Sans" panose="020B0502020104020203" pitchFamily="34" charset="-79"/>
                        </a:rPr>
                        <a:t>5.</a:t>
                      </a:r>
                    </a:p>
                  </a:txBody>
                  <a:tcPr anchor="ctr"/>
                </a:tc>
                <a:extLst>
                  <a:ext uri="{0D108BD9-81ED-4DB2-BD59-A6C34878D82A}">
                    <a16:rowId xmlns:a16="http://schemas.microsoft.com/office/drawing/2014/main" val="271662639"/>
                  </a:ext>
                </a:extLst>
              </a:tr>
              <a:tr h="370840">
                <a:tc>
                  <a:txBody>
                    <a:bodyPr/>
                    <a:lstStyle/>
                    <a:p>
                      <a:pPr algn="l"/>
                      <a:r>
                        <a:rPr lang="en-GB" sz="1200" b="0" i="0" dirty="0">
                          <a:latin typeface="Gill Sans" panose="020B0502020104020203" pitchFamily="34" charset="-79"/>
                          <a:cs typeface="Gill Sans" panose="020B0502020104020203" pitchFamily="34" charset="-79"/>
                        </a:rPr>
                        <a:t>6.</a:t>
                      </a:r>
                    </a:p>
                  </a:txBody>
                  <a:tcPr anchor="ctr"/>
                </a:tc>
                <a:extLst>
                  <a:ext uri="{0D108BD9-81ED-4DB2-BD59-A6C34878D82A}">
                    <a16:rowId xmlns:a16="http://schemas.microsoft.com/office/drawing/2014/main" val="684551150"/>
                  </a:ext>
                </a:extLst>
              </a:tr>
              <a:tr h="370840">
                <a:tc>
                  <a:txBody>
                    <a:bodyPr/>
                    <a:lstStyle/>
                    <a:p>
                      <a:pPr algn="l"/>
                      <a:r>
                        <a:rPr lang="en-GB" sz="1200" b="0" i="0" dirty="0">
                          <a:latin typeface="Gill Sans" panose="020B0502020104020203" pitchFamily="34" charset="-79"/>
                          <a:cs typeface="Gill Sans" panose="020B0502020104020203" pitchFamily="34" charset="-79"/>
                        </a:rPr>
                        <a:t>7.</a:t>
                      </a:r>
                    </a:p>
                  </a:txBody>
                  <a:tcPr anchor="ctr"/>
                </a:tc>
                <a:extLst>
                  <a:ext uri="{0D108BD9-81ED-4DB2-BD59-A6C34878D82A}">
                    <a16:rowId xmlns:a16="http://schemas.microsoft.com/office/drawing/2014/main" val="4203879529"/>
                  </a:ext>
                </a:extLst>
              </a:tr>
              <a:tr h="370840">
                <a:tc>
                  <a:txBody>
                    <a:bodyPr/>
                    <a:lstStyle/>
                    <a:p>
                      <a:pPr algn="l"/>
                      <a:r>
                        <a:rPr lang="en-GB" sz="1200" b="0" i="0" dirty="0">
                          <a:latin typeface="Gill Sans" panose="020B0502020104020203" pitchFamily="34" charset="-79"/>
                          <a:cs typeface="Gill Sans" panose="020B0502020104020203" pitchFamily="34" charset="-79"/>
                        </a:rPr>
                        <a:t>8.</a:t>
                      </a:r>
                    </a:p>
                  </a:txBody>
                  <a:tcPr anchor="ctr"/>
                </a:tc>
                <a:extLst>
                  <a:ext uri="{0D108BD9-81ED-4DB2-BD59-A6C34878D82A}">
                    <a16:rowId xmlns:a16="http://schemas.microsoft.com/office/drawing/2014/main" val="3842172726"/>
                  </a:ext>
                </a:extLst>
              </a:tr>
              <a:tr h="370840">
                <a:tc>
                  <a:txBody>
                    <a:bodyPr/>
                    <a:lstStyle/>
                    <a:p>
                      <a:pPr algn="l"/>
                      <a:r>
                        <a:rPr lang="en-GB" sz="1200" b="0" i="0" dirty="0">
                          <a:latin typeface="Gill Sans" panose="020B0502020104020203" pitchFamily="34" charset="-79"/>
                          <a:cs typeface="Gill Sans" panose="020B0502020104020203" pitchFamily="34" charset="-79"/>
                        </a:rPr>
                        <a:t>9.</a:t>
                      </a:r>
                    </a:p>
                  </a:txBody>
                  <a:tcPr anchor="ctr"/>
                </a:tc>
                <a:extLst>
                  <a:ext uri="{0D108BD9-81ED-4DB2-BD59-A6C34878D82A}">
                    <a16:rowId xmlns:a16="http://schemas.microsoft.com/office/drawing/2014/main" val="3709985322"/>
                  </a:ext>
                </a:extLst>
              </a:tr>
              <a:tr h="370840">
                <a:tc>
                  <a:txBody>
                    <a:bodyPr/>
                    <a:lstStyle/>
                    <a:p>
                      <a:pPr algn="l"/>
                      <a:r>
                        <a:rPr lang="en-GB" sz="1200" b="0" i="0" dirty="0">
                          <a:latin typeface="Gill Sans" panose="020B0502020104020203" pitchFamily="34" charset="-79"/>
                          <a:cs typeface="Gill Sans" panose="020B0502020104020203" pitchFamily="34" charset="-79"/>
                        </a:rPr>
                        <a:t>10.</a:t>
                      </a:r>
                    </a:p>
                  </a:txBody>
                  <a:tcPr anchor="ctr"/>
                </a:tc>
                <a:extLst>
                  <a:ext uri="{0D108BD9-81ED-4DB2-BD59-A6C34878D82A}">
                    <a16:rowId xmlns:a16="http://schemas.microsoft.com/office/drawing/2014/main" val="2919558722"/>
                  </a:ext>
                </a:extLst>
              </a:tr>
              <a:tr h="370840">
                <a:tc>
                  <a:txBody>
                    <a:bodyPr/>
                    <a:lstStyle/>
                    <a:p>
                      <a:pPr algn="l"/>
                      <a:r>
                        <a:rPr lang="en-GB" sz="1200" b="0" i="0" dirty="0">
                          <a:latin typeface="Gill Sans" panose="020B0502020104020203" pitchFamily="34" charset="-79"/>
                          <a:cs typeface="Gill Sans" panose="020B0502020104020203" pitchFamily="34" charset="-79"/>
                        </a:rPr>
                        <a:t>Total Score:     ______/ 10</a:t>
                      </a:r>
                    </a:p>
                  </a:txBody>
                  <a:tcPr anchor="ctr"/>
                </a:tc>
                <a:extLst>
                  <a:ext uri="{0D108BD9-81ED-4DB2-BD59-A6C34878D82A}">
                    <a16:rowId xmlns:a16="http://schemas.microsoft.com/office/drawing/2014/main" val="1262465897"/>
                  </a:ext>
                </a:extLst>
              </a:tr>
            </a:tbl>
          </a:graphicData>
        </a:graphic>
      </p:graphicFrame>
      <p:graphicFrame>
        <p:nvGraphicFramePr>
          <p:cNvPr id="14" name="Table 13">
            <a:extLst>
              <a:ext uri="{FF2B5EF4-FFF2-40B4-BE49-F238E27FC236}">
                <a16:creationId xmlns:a16="http://schemas.microsoft.com/office/drawing/2014/main" id="{F34E07A9-FBFC-E64D-B4C3-4531C1D21E6B}"/>
              </a:ext>
            </a:extLst>
          </p:cNvPr>
          <p:cNvGraphicFramePr>
            <a:graphicFrameLocks noGrp="1"/>
          </p:cNvGraphicFramePr>
          <p:nvPr/>
        </p:nvGraphicFramePr>
        <p:xfrm>
          <a:off x="3571008" y="4953000"/>
          <a:ext cx="2701637" cy="4450080"/>
        </p:xfrm>
        <a:graphic>
          <a:graphicData uri="http://schemas.openxmlformats.org/drawingml/2006/table">
            <a:tbl>
              <a:tblPr firstRow="1" bandRow="1">
                <a:tableStyleId>{5940675A-B579-460E-94D1-54222C63F5DA}</a:tableStyleId>
              </a:tblPr>
              <a:tblGrid>
                <a:gridCol w="2701637">
                  <a:extLst>
                    <a:ext uri="{9D8B030D-6E8A-4147-A177-3AD203B41FA5}">
                      <a16:colId xmlns:a16="http://schemas.microsoft.com/office/drawing/2014/main" val="2757150113"/>
                    </a:ext>
                  </a:extLst>
                </a:gridCol>
              </a:tblGrid>
              <a:tr h="370840">
                <a:tc>
                  <a:txBody>
                    <a:bodyPr/>
                    <a:lstStyle/>
                    <a:p>
                      <a:pPr algn="l"/>
                      <a:r>
                        <a:rPr lang="en-GB" sz="1200" b="0" i="0" dirty="0">
                          <a:latin typeface="Gill Sans" panose="020B0502020104020203" pitchFamily="34" charset="-79"/>
                          <a:cs typeface="Gill Sans" panose="020B0502020104020203" pitchFamily="34" charset="-79"/>
                        </a:rPr>
                        <a:t>Name:</a:t>
                      </a:r>
                    </a:p>
                  </a:txBody>
                  <a:tcPr anchor="ctr"/>
                </a:tc>
                <a:extLst>
                  <a:ext uri="{0D108BD9-81ED-4DB2-BD59-A6C34878D82A}">
                    <a16:rowId xmlns:a16="http://schemas.microsoft.com/office/drawing/2014/main" val="2115485552"/>
                  </a:ext>
                </a:extLst>
              </a:tr>
              <a:tr h="370840">
                <a:tc>
                  <a:txBody>
                    <a:bodyPr/>
                    <a:lstStyle/>
                    <a:p>
                      <a:pPr algn="l"/>
                      <a:r>
                        <a:rPr lang="en-GB" sz="1200" b="0" i="0" dirty="0">
                          <a:latin typeface="Gill Sans" panose="020B0502020104020203" pitchFamily="34" charset="-79"/>
                          <a:cs typeface="Gill Sans" panose="020B0502020104020203" pitchFamily="34" charset="-79"/>
                        </a:rPr>
                        <a:t>1.</a:t>
                      </a:r>
                    </a:p>
                  </a:txBody>
                  <a:tcPr anchor="ctr"/>
                </a:tc>
                <a:extLst>
                  <a:ext uri="{0D108BD9-81ED-4DB2-BD59-A6C34878D82A}">
                    <a16:rowId xmlns:a16="http://schemas.microsoft.com/office/drawing/2014/main" val="1517071396"/>
                  </a:ext>
                </a:extLst>
              </a:tr>
              <a:tr h="370840">
                <a:tc>
                  <a:txBody>
                    <a:bodyPr/>
                    <a:lstStyle/>
                    <a:p>
                      <a:pPr algn="l"/>
                      <a:r>
                        <a:rPr lang="en-GB" sz="1200" b="0" i="0" dirty="0">
                          <a:latin typeface="Gill Sans" panose="020B0502020104020203" pitchFamily="34" charset="-79"/>
                          <a:cs typeface="Gill Sans" panose="020B0502020104020203" pitchFamily="34" charset="-79"/>
                        </a:rPr>
                        <a:t>2.</a:t>
                      </a:r>
                    </a:p>
                  </a:txBody>
                  <a:tcPr anchor="ctr"/>
                </a:tc>
                <a:extLst>
                  <a:ext uri="{0D108BD9-81ED-4DB2-BD59-A6C34878D82A}">
                    <a16:rowId xmlns:a16="http://schemas.microsoft.com/office/drawing/2014/main" val="636825272"/>
                  </a:ext>
                </a:extLst>
              </a:tr>
              <a:tr h="370840">
                <a:tc>
                  <a:txBody>
                    <a:bodyPr/>
                    <a:lstStyle/>
                    <a:p>
                      <a:pPr algn="l"/>
                      <a:r>
                        <a:rPr lang="en-GB" sz="1200" b="0" i="0" dirty="0">
                          <a:latin typeface="Gill Sans" panose="020B0502020104020203" pitchFamily="34" charset="-79"/>
                          <a:cs typeface="Gill Sans" panose="020B0502020104020203" pitchFamily="34" charset="-79"/>
                        </a:rPr>
                        <a:t>3.</a:t>
                      </a:r>
                    </a:p>
                  </a:txBody>
                  <a:tcPr anchor="ctr"/>
                </a:tc>
                <a:extLst>
                  <a:ext uri="{0D108BD9-81ED-4DB2-BD59-A6C34878D82A}">
                    <a16:rowId xmlns:a16="http://schemas.microsoft.com/office/drawing/2014/main" val="1396937862"/>
                  </a:ext>
                </a:extLst>
              </a:tr>
              <a:tr h="370840">
                <a:tc>
                  <a:txBody>
                    <a:bodyPr/>
                    <a:lstStyle/>
                    <a:p>
                      <a:pPr algn="l"/>
                      <a:r>
                        <a:rPr lang="en-GB" sz="1200" b="0" i="0" dirty="0">
                          <a:latin typeface="Gill Sans" panose="020B0502020104020203" pitchFamily="34" charset="-79"/>
                          <a:cs typeface="Gill Sans" panose="020B0502020104020203" pitchFamily="34" charset="-79"/>
                        </a:rPr>
                        <a:t>4.</a:t>
                      </a:r>
                    </a:p>
                  </a:txBody>
                  <a:tcPr anchor="ctr"/>
                </a:tc>
                <a:extLst>
                  <a:ext uri="{0D108BD9-81ED-4DB2-BD59-A6C34878D82A}">
                    <a16:rowId xmlns:a16="http://schemas.microsoft.com/office/drawing/2014/main" val="3696696284"/>
                  </a:ext>
                </a:extLst>
              </a:tr>
              <a:tr h="370840">
                <a:tc>
                  <a:txBody>
                    <a:bodyPr/>
                    <a:lstStyle/>
                    <a:p>
                      <a:pPr algn="l"/>
                      <a:r>
                        <a:rPr lang="en-GB" sz="1200" b="0" i="0" dirty="0">
                          <a:latin typeface="Gill Sans" panose="020B0502020104020203" pitchFamily="34" charset="-79"/>
                          <a:cs typeface="Gill Sans" panose="020B0502020104020203" pitchFamily="34" charset="-79"/>
                        </a:rPr>
                        <a:t>5.</a:t>
                      </a:r>
                    </a:p>
                  </a:txBody>
                  <a:tcPr anchor="ctr"/>
                </a:tc>
                <a:extLst>
                  <a:ext uri="{0D108BD9-81ED-4DB2-BD59-A6C34878D82A}">
                    <a16:rowId xmlns:a16="http://schemas.microsoft.com/office/drawing/2014/main" val="271662639"/>
                  </a:ext>
                </a:extLst>
              </a:tr>
              <a:tr h="370840">
                <a:tc>
                  <a:txBody>
                    <a:bodyPr/>
                    <a:lstStyle/>
                    <a:p>
                      <a:pPr algn="l"/>
                      <a:r>
                        <a:rPr lang="en-GB" sz="1200" b="0" i="0" dirty="0">
                          <a:latin typeface="Gill Sans" panose="020B0502020104020203" pitchFamily="34" charset="-79"/>
                          <a:cs typeface="Gill Sans" panose="020B0502020104020203" pitchFamily="34" charset="-79"/>
                        </a:rPr>
                        <a:t>6.</a:t>
                      </a:r>
                    </a:p>
                  </a:txBody>
                  <a:tcPr anchor="ctr"/>
                </a:tc>
                <a:extLst>
                  <a:ext uri="{0D108BD9-81ED-4DB2-BD59-A6C34878D82A}">
                    <a16:rowId xmlns:a16="http://schemas.microsoft.com/office/drawing/2014/main" val="684551150"/>
                  </a:ext>
                </a:extLst>
              </a:tr>
              <a:tr h="370840">
                <a:tc>
                  <a:txBody>
                    <a:bodyPr/>
                    <a:lstStyle/>
                    <a:p>
                      <a:pPr algn="l"/>
                      <a:r>
                        <a:rPr lang="en-GB" sz="1200" b="0" i="0" dirty="0">
                          <a:latin typeface="Gill Sans" panose="020B0502020104020203" pitchFamily="34" charset="-79"/>
                          <a:cs typeface="Gill Sans" panose="020B0502020104020203" pitchFamily="34" charset="-79"/>
                        </a:rPr>
                        <a:t>7.</a:t>
                      </a:r>
                    </a:p>
                  </a:txBody>
                  <a:tcPr anchor="ctr"/>
                </a:tc>
                <a:extLst>
                  <a:ext uri="{0D108BD9-81ED-4DB2-BD59-A6C34878D82A}">
                    <a16:rowId xmlns:a16="http://schemas.microsoft.com/office/drawing/2014/main" val="4203879529"/>
                  </a:ext>
                </a:extLst>
              </a:tr>
              <a:tr h="370840">
                <a:tc>
                  <a:txBody>
                    <a:bodyPr/>
                    <a:lstStyle/>
                    <a:p>
                      <a:pPr algn="l"/>
                      <a:r>
                        <a:rPr lang="en-GB" sz="1200" b="0" i="0" dirty="0">
                          <a:latin typeface="Gill Sans" panose="020B0502020104020203" pitchFamily="34" charset="-79"/>
                          <a:cs typeface="Gill Sans" panose="020B0502020104020203" pitchFamily="34" charset="-79"/>
                        </a:rPr>
                        <a:t>8.</a:t>
                      </a:r>
                    </a:p>
                  </a:txBody>
                  <a:tcPr anchor="ctr"/>
                </a:tc>
                <a:extLst>
                  <a:ext uri="{0D108BD9-81ED-4DB2-BD59-A6C34878D82A}">
                    <a16:rowId xmlns:a16="http://schemas.microsoft.com/office/drawing/2014/main" val="3842172726"/>
                  </a:ext>
                </a:extLst>
              </a:tr>
              <a:tr h="370840">
                <a:tc>
                  <a:txBody>
                    <a:bodyPr/>
                    <a:lstStyle/>
                    <a:p>
                      <a:pPr algn="l"/>
                      <a:r>
                        <a:rPr lang="en-GB" sz="1200" b="0" i="0" dirty="0">
                          <a:latin typeface="Gill Sans" panose="020B0502020104020203" pitchFamily="34" charset="-79"/>
                          <a:cs typeface="Gill Sans" panose="020B0502020104020203" pitchFamily="34" charset="-79"/>
                        </a:rPr>
                        <a:t>9.</a:t>
                      </a:r>
                    </a:p>
                  </a:txBody>
                  <a:tcPr anchor="ctr"/>
                </a:tc>
                <a:extLst>
                  <a:ext uri="{0D108BD9-81ED-4DB2-BD59-A6C34878D82A}">
                    <a16:rowId xmlns:a16="http://schemas.microsoft.com/office/drawing/2014/main" val="3709985322"/>
                  </a:ext>
                </a:extLst>
              </a:tr>
              <a:tr h="370840">
                <a:tc>
                  <a:txBody>
                    <a:bodyPr/>
                    <a:lstStyle/>
                    <a:p>
                      <a:pPr algn="l"/>
                      <a:r>
                        <a:rPr lang="en-GB" sz="1200" b="0" i="0" dirty="0">
                          <a:latin typeface="Gill Sans" panose="020B0502020104020203" pitchFamily="34" charset="-79"/>
                          <a:cs typeface="Gill Sans" panose="020B0502020104020203" pitchFamily="34" charset="-79"/>
                        </a:rPr>
                        <a:t>10.</a:t>
                      </a:r>
                    </a:p>
                  </a:txBody>
                  <a:tcPr anchor="ctr"/>
                </a:tc>
                <a:extLst>
                  <a:ext uri="{0D108BD9-81ED-4DB2-BD59-A6C34878D82A}">
                    <a16:rowId xmlns:a16="http://schemas.microsoft.com/office/drawing/2014/main" val="2919558722"/>
                  </a:ext>
                </a:extLst>
              </a:tr>
              <a:tr h="370840">
                <a:tc>
                  <a:txBody>
                    <a:bodyPr/>
                    <a:lstStyle/>
                    <a:p>
                      <a:pPr algn="l"/>
                      <a:r>
                        <a:rPr lang="en-GB" sz="1200" b="0" i="0" dirty="0">
                          <a:latin typeface="Gill Sans" panose="020B0502020104020203" pitchFamily="34" charset="-79"/>
                          <a:cs typeface="Gill Sans" panose="020B0502020104020203" pitchFamily="34" charset="-79"/>
                        </a:rPr>
                        <a:t>Total Score:     ______/ 10</a:t>
                      </a:r>
                    </a:p>
                  </a:txBody>
                  <a:tcPr anchor="ctr"/>
                </a:tc>
                <a:extLst>
                  <a:ext uri="{0D108BD9-81ED-4DB2-BD59-A6C34878D82A}">
                    <a16:rowId xmlns:a16="http://schemas.microsoft.com/office/drawing/2014/main" val="1262465897"/>
                  </a:ext>
                </a:extLst>
              </a:tr>
            </a:tbl>
          </a:graphicData>
        </a:graphic>
      </p:graphicFrame>
    </p:spTree>
    <p:extLst>
      <p:ext uri="{BB962C8B-B14F-4D97-AF65-F5344CB8AC3E}">
        <p14:creationId xmlns:p14="http://schemas.microsoft.com/office/powerpoint/2010/main" val="63206470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a:extLst>
              <a:ext uri="{FF2B5EF4-FFF2-40B4-BE49-F238E27FC236}">
                <a16:creationId xmlns:a16="http://schemas.microsoft.com/office/drawing/2014/main" id="{F5046FFF-5FAB-5B47-9E5A-556B988C045D}"/>
              </a:ext>
            </a:extLst>
          </p:cNvPr>
          <p:cNvGraphicFramePr>
            <a:graphicFrameLocks noGrp="1"/>
          </p:cNvGraphicFramePr>
          <p:nvPr/>
        </p:nvGraphicFramePr>
        <p:xfrm>
          <a:off x="415636" y="889567"/>
          <a:ext cx="2701637" cy="8158480"/>
        </p:xfrm>
        <a:graphic>
          <a:graphicData uri="http://schemas.openxmlformats.org/drawingml/2006/table">
            <a:tbl>
              <a:tblPr firstRow="1" bandRow="1">
                <a:tableStyleId>{5940675A-B579-460E-94D1-54222C63F5DA}</a:tableStyleId>
              </a:tblPr>
              <a:tblGrid>
                <a:gridCol w="2701637">
                  <a:extLst>
                    <a:ext uri="{9D8B030D-6E8A-4147-A177-3AD203B41FA5}">
                      <a16:colId xmlns:a16="http://schemas.microsoft.com/office/drawing/2014/main" val="2757150113"/>
                    </a:ext>
                  </a:extLst>
                </a:gridCol>
              </a:tblGrid>
              <a:tr h="370840">
                <a:tc>
                  <a:txBody>
                    <a:bodyPr/>
                    <a:lstStyle/>
                    <a:p>
                      <a:pPr algn="l"/>
                      <a:r>
                        <a:rPr lang="en-GB" sz="1200" b="0" i="0" dirty="0">
                          <a:latin typeface="Gill Sans" panose="020B0502020104020203" pitchFamily="34" charset="-79"/>
                          <a:cs typeface="Gill Sans" panose="020B0502020104020203" pitchFamily="34" charset="-79"/>
                        </a:rPr>
                        <a:t>Name:</a:t>
                      </a:r>
                    </a:p>
                  </a:txBody>
                  <a:tcPr anchor="ctr"/>
                </a:tc>
                <a:extLst>
                  <a:ext uri="{0D108BD9-81ED-4DB2-BD59-A6C34878D82A}">
                    <a16:rowId xmlns:a16="http://schemas.microsoft.com/office/drawing/2014/main" val="2115485552"/>
                  </a:ext>
                </a:extLst>
              </a:tr>
              <a:tr h="370840">
                <a:tc>
                  <a:txBody>
                    <a:bodyPr/>
                    <a:lstStyle/>
                    <a:p>
                      <a:pPr algn="l"/>
                      <a:r>
                        <a:rPr lang="en-GB" sz="1200" b="0" i="0" dirty="0">
                          <a:latin typeface="Gill Sans" panose="020B0502020104020203" pitchFamily="34" charset="-79"/>
                          <a:cs typeface="Gill Sans" panose="020B0502020104020203" pitchFamily="34" charset="-79"/>
                        </a:rPr>
                        <a:t>1.</a:t>
                      </a:r>
                    </a:p>
                  </a:txBody>
                  <a:tcPr anchor="ctr"/>
                </a:tc>
                <a:extLst>
                  <a:ext uri="{0D108BD9-81ED-4DB2-BD59-A6C34878D82A}">
                    <a16:rowId xmlns:a16="http://schemas.microsoft.com/office/drawing/2014/main" val="1517071396"/>
                  </a:ext>
                </a:extLst>
              </a:tr>
              <a:tr h="370840">
                <a:tc>
                  <a:txBody>
                    <a:bodyPr/>
                    <a:lstStyle/>
                    <a:p>
                      <a:pPr algn="l"/>
                      <a:r>
                        <a:rPr lang="en-GB" sz="1200" b="0" i="0" dirty="0">
                          <a:latin typeface="Gill Sans" panose="020B0502020104020203" pitchFamily="34" charset="-79"/>
                          <a:cs typeface="Gill Sans" panose="020B0502020104020203" pitchFamily="34" charset="-79"/>
                        </a:rPr>
                        <a:t>2.</a:t>
                      </a:r>
                    </a:p>
                  </a:txBody>
                  <a:tcPr anchor="ctr"/>
                </a:tc>
                <a:extLst>
                  <a:ext uri="{0D108BD9-81ED-4DB2-BD59-A6C34878D82A}">
                    <a16:rowId xmlns:a16="http://schemas.microsoft.com/office/drawing/2014/main" val="636825272"/>
                  </a:ext>
                </a:extLst>
              </a:tr>
              <a:tr h="370840">
                <a:tc>
                  <a:txBody>
                    <a:bodyPr/>
                    <a:lstStyle/>
                    <a:p>
                      <a:pPr algn="l"/>
                      <a:r>
                        <a:rPr lang="en-GB" sz="1200" b="0" i="0" dirty="0">
                          <a:latin typeface="Gill Sans" panose="020B0502020104020203" pitchFamily="34" charset="-79"/>
                          <a:cs typeface="Gill Sans" panose="020B0502020104020203" pitchFamily="34" charset="-79"/>
                        </a:rPr>
                        <a:t>3.</a:t>
                      </a:r>
                    </a:p>
                  </a:txBody>
                  <a:tcPr anchor="ctr"/>
                </a:tc>
                <a:extLst>
                  <a:ext uri="{0D108BD9-81ED-4DB2-BD59-A6C34878D82A}">
                    <a16:rowId xmlns:a16="http://schemas.microsoft.com/office/drawing/2014/main" val="1396937862"/>
                  </a:ext>
                </a:extLst>
              </a:tr>
              <a:tr h="370840">
                <a:tc>
                  <a:txBody>
                    <a:bodyPr/>
                    <a:lstStyle/>
                    <a:p>
                      <a:pPr algn="l"/>
                      <a:r>
                        <a:rPr lang="en-GB" sz="1200" b="0" i="0" dirty="0">
                          <a:latin typeface="Gill Sans" panose="020B0502020104020203" pitchFamily="34" charset="-79"/>
                          <a:cs typeface="Gill Sans" panose="020B0502020104020203" pitchFamily="34" charset="-79"/>
                        </a:rPr>
                        <a:t>4.</a:t>
                      </a:r>
                    </a:p>
                  </a:txBody>
                  <a:tcPr anchor="ctr"/>
                </a:tc>
                <a:extLst>
                  <a:ext uri="{0D108BD9-81ED-4DB2-BD59-A6C34878D82A}">
                    <a16:rowId xmlns:a16="http://schemas.microsoft.com/office/drawing/2014/main" val="3696696284"/>
                  </a:ext>
                </a:extLst>
              </a:tr>
              <a:tr h="370840">
                <a:tc>
                  <a:txBody>
                    <a:bodyPr/>
                    <a:lstStyle/>
                    <a:p>
                      <a:pPr algn="l"/>
                      <a:r>
                        <a:rPr lang="en-GB" sz="1200" b="0" i="0" dirty="0">
                          <a:latin typeface="Gill Sans" panose="020B0502020104020203" pitchFamily="34" charset="-79"/>
                          <a:cs typeface="Gill Sans" panose="020B0502020104020203" pitchFamily="34" charset="-79"/>
                        </a:rPr>
                        <a:t>5.</a:t>
                      </a:r>
                    </a:p>
                  </a:txBody>
                  <a:tcPr anchor="ctr"/>
                </a:tc>
                <a:extLst>
                  <a:ext uri="{0D108BD9-81ED-4DB2-BD59-A6C34878D82A}">
                    <a16:rowId xmlns:a16="http://schemas.microsoft.com/office/drawing/2014/main" val="271662639"/>
                  </a:ext>
                </a:extLst>
              </a:tr>
              <a:tr h="370840">
                <a:tc>
                  <a:txBody>
                    <a:bodyPr/>
                    <a:lstStyle/>
                    <a:p>
                      <a:pPr algn="l"/>
                      <a:r>
                        <a:rPr lang="en-GB" sz="1200" b="0" i="0" dirty="0">
                          <a:latin typeface="Gill Sans" panose="020B0502020104020203" pitchFamily="34" charset="-79"/>
                          <a:cs typeface="Gill Sans" panose="020B0502020104020203" pitchFamily="34" charset="-79"/>
                        </a:rPr>
                        <a:t>6.</a:t>
                      </a:r>
                    </a:p>
                  </a:txBody>
                  <a:tcPr anchor="ctr"/>
                </a:tc>
                <a:extLst>
                  <a:ext uri="{0D108BD9-81ED-4DB2-BD59-A6C34878D82A}">
                    <a16:rowId xmlns:a16="http://schemas.microsoft.com/office/drawing/2014/main" val="684551150"/>
                  </a:ext>
                </a:extLst>
              </a:tr>
              <a:tr h="370840">
                <a:tc>
                  <a:txBody>
                    <a:bodyPr/>
                    <a:lstStyle/>
                    <a:p>
                      <a:pPr algn="l"/>
                      <a:r>
                        <a:rPr lang="en-GB" sz="1200" b="0" i="0" dirty="0">
                          <a:latin typeface="Gill Sans" panose="020B0502020104020203" pitchFamily="34" charset="-79"/>
                          <a:cs typeface="Gill Sans" panose="020B0502020104020203" pitchFamily="34" charset="-79"/>
                        </a:rPr>
                        <a:t>7.</a:t>
                      </a:r>
                    </a:p>
                  </a:txBody>
                  <a:tcPr anchor="ctr"/>
                </a:tc>
                <a:extLst>
                  <a:ext uri="{0D108BD9-81ED-4DB2-BD59-A6C34878D82A}">
                    <a16:rowId xmlns:a16="http://schemas.microsoft.com/office/drawing/2014/main" val="4203879529"/>
                  </a:ext>
                </a:extLst>
              </a:tr>
              <a:tr h="370840">
                <a:tc>
                  <a:txBody>
                    <a:bodyPr/>
                    <a:lstStyle/>
                    <a:p>
                      <a:pPr algn="l"/>
                      <a:r>
                        <a:rPr lang="en-GB" sz="1200" b="0" i="0" dirty="0">
                          <a:latin typeface="Gill Sans" panose="020B0502020104020203" pitchFamily="34" charset="-79"/>
                          <a:cs typeface="Gill Sans" panose="020B0502020104020203" pitchFamily="34" charset="-79"/>
                        </a:rPr>
                        <a:t>8.</a:t>
                      </a:r>
                    </a:p>
                  </a:txBody>
                  <a:tcPr anchor="ctr"/>
                </a:tc>
                <a:extLst>
                  <a:ext uri="{0D108BD9-81ED-4DB2-BD59-A6C34878D82A}">
                    <a16:rowId xmlns:a16="http://schemas.microsoft.com/office/drawing/2014/main" val="3842172726"/>
                  </a:ext>
                </a:extLst>
              </a:tr>
              <a:tr h="370840">
                <a:tc>
                  <a:txBody>
                    <a:bodyPr/>
                    <a:lstStyle/>
                    <a:p>
                      <a:pPr algn="l"/>
                      <a:r>
                        <a:rPr lang="en-GB" sz="1200" b="0" i="0" dirty="0">
                          <a:latin typeface="Gill Sans" panose="020B0502020104020203" pitchFamily="34" charset="-79"/>
                          <a:cs typeface="Gill Sans" panose="020B0502020104020203" pitchFamily="34" charset="-79"/>
                        </a:rPr>
                        <a:t>9.</a:t>
                      </a:r>
                    </a:p>
                  </a:txBody>
                  <a:tcPr anchor="ctr"/>
                </a:tc>
                <a:extLst>
                  <a:ext uri="{0D108BD9-81ED-4DB2-BD59-A6C34878D82A}">
                    <a16:rowId xmlns:a16="http://schemas.microsoft.com/office/drawing/2014/main" val="3709985322"/>
                  </a:ext>
                </a:extLst>
              </a:tr>
              <a:tr h="370840">
                <a:tc>
                  <a:txBody>
                    <a:bodyPr/>
                    <a:lstStyle/>
                    <a:p>
                      <a:pPr algn="l"/>
                      <a:r>
                        <a:rPr lang="en-GB" sz="1200" b="0" i="0" dirty="0">
                          <a:latin typeface="Gill Sans" panose="020B0502020104020203" pitchFamily="34" charset="-79"/>
                          <a:cs typeface="Gill Sans" panose="020B0502020104020203" pitchFamily="34" charset="-79"/>
                        </a:rPr>
                        <a:t>10.</a:t>
                      </a:r>
                    </a:p>
                  </a:txBody>
                  <a:tcPr anchor="ctr"/>
                </a:tc>
                <a:extLst>
                  <a:ext uri="{0D108BD9-81ED-4DB2-BD59-A6C34878D82A}">
                    <a16:rowId xmlns:a16="http://schemas.microsoft.com/office/drawing/2014/main" val="2919558722"/>
                  </a:ext>
                </a:extLst>
              </a:tr>
              <a:tr h="370840">
                <a:tc>
                  <a:txBody>
                    <a:bodyPr/>
                    <a:lstStyle/>
                    <a:p>
                      <a:pPr algn="l"/>
                      <a:r>
                        <a:rPr lang="en-GB" sz="1200" b="0" i="0" dirty="0">
                          <a:latin typeface="Gill Sans" panose="020B0502020104020203" pitchFamily="34" charset="-79"/>
                          <a:cs typeface="Gill Sans" panose="020B0502020104020203" pitchFamily="34" charset="-79"/>
                        </a:rPr>
                        <a:t>11.</a:t>
                      </a:r>
                    </a:p>
                  </a:txBody>
                  <a:tcPr anchor="ctr"/>
                </a:tc>
                <a:extLst>
                  <a:ext uri="{0D108BD9-81ED-4DB2-BD59-A6C34878D82A}">
                    <a16:rowId xmlns:a16="http://schemas.microsoft.com/office/drawing/2014/main" val="1262465897"/>
                  </a:ext>
                </a:extLst>
              </a:tr>
              <a:tr h="370840">
                <a:tc>
                  <a:txBody>
                    <a:bodyPr/>
                    <a:lstStyle/>
                    <a:p>
                      <a:pPr algn="l"/>
                      <a:r>
                        <a:rPr lang="en-GB" sz="1200" b="0" i="0" dirty="0">
                          <a:latin typeface="Gill Sans" panose="020B0502020104020203" pitchFamily="34" charset="-79"/>
                          <a:cs typeface="Gill Sans" panose="020B0502020104020203" pitchFamily="34" charset="-79"/>
                        </a:rPr>
                        <a:t>12.</a:t>
                      </a:r>
                    </a:p>
                  </a:txBody>
                  <a:tcPr anchor="ctr"/>
                </a:tc>
                <a:extLst>
                  <a:ext uri="{0D108BD9-81ED-4DB2-BD59-A6C34878D82A}">
                    <a16:rowId xmlns:a16="http://schemas.microsoft.com/office/drawing/2014/main" val="2688125277"/>
                  </a:ext>
                </a:extLst>
              </a:tr>
              <a:tr h="370840">
                <a:tc>
                  <a:txBody>
                    <a:bodyPr/>
                    <a:lstStyle/>
                    <a:p>
                      <a:pPr algn="l"/>
                      <a:r>
                        <a:rPr lang="en-GB" sz="1200" b="0" i="0" dirty="0">
                          <a:latin typeface="Gill Sans" panose="020B0502020104020203" pitchFamily="34" charset="-79"/>
                          <a:cs typeface="Gill Sans" panose="020B0502020104020203" pitchFamily="34" charset="-79"/>
                        </a:rPr>
                        <a:t>13.</a:t>
                      </a:r>
                    </a:p>
                  </a:txBody>
                  <a:tcPr anchor="ctr"/>
                </a:tc>
                <a:extLst>
                  <a:ext uri="{0D108BD9-81ED-4DB2-BD59-A6C34878D82A}">
                    <a16:rowId xmlns:a16="http://schemas.microsoft.com/office/drawing/2014/main" val="1100873169"/>
                  </a:ext>
                </a:extLst>
              </a:tr>
              <a:tr h="370840">
                <a:tc>
                  <a:txBody>
                    <a:bodyPr/>
                    <a:lstStyle/>
                    <a:p>
                      <a:pPr algn="l"/>
                      <a:r>
                        <a:rPr lang="en-GB" sz="1200" b="0" i="0" dirty="0">
                          <a:latin typeface="Gill Sans" panose="020B0502020104020203" pitchFamily="34" charset="-79"/>
                          <a:cs typeface="Gill Sans" panose="020B0502020104020203" pitchFamily="34" charset="-79"/>
                        </a:rPr>
                        <a:t>14.</a:t>
                      </a:r>
                    </a:p>
                  </a:txBody>
                  <a:tcPr anchor="ctr"/>
                </a:tc>
                <a:extLst>
                  <a:ext uri="{0D108BD9-81ED-4DB2-BD59-A6C34878D82A}">
                    <a16:rowId xmlns:a16="http://schemas.microsoft.com/office/drawing/2014/main" val="2184792652"/>
                  </a:ext>
                </a:extLst>
              </a:tr>
              <a:tr h="370840">
                <a:tc>
                  <a:txBody>
                    <a:bodyPr/>
                    <a:lstStyle/>
                    <a:p>
                      <a:pPr algn="l"/>
                      <a:r>
                        <a:rPr lang="en-GB" sz="1200" b="0" i="0" dirty="0">
                          <a:latin typeface="Gill Sans" panose="020B0502020104020203" pitchFamily="34" charset="-79"/>
                          <a:cs typeface="Gill Sans" panose="020B0502020104020203" pitchFamily="34" charset="-79"/>
                        </a:rPr>
                        <a:t>15.</a:t>
                      </a:r>
                    </a:p>
                  </a:txBody>
                  <a:tcPr anchor="ctr"/>
                </a:tc>
                <a:extLst>
                  <a:ext uri="{0D108BD9-81ED-4DB2-BD59-A6C34878D82A}">
                    <a16:rowId xmlns:a16="http://schemas.microsoft.com/office/drawing/2014/main" val="406311305"/>
                  </a:ext>
                </a:extLst>
              </a:tr>
              <a:tr h="370840">
                <a:tc>
                  <a:txBody>
                    <a:bodyPr/>
                    <a:lstStyle/>
                    <a:p>
                      <a:pPr algn="l"/>
                      <a:r>
                        <a:rPr lang="en-GB" sz="1200" b="0" i="0" dirty="0">
                          <a:latin typeface="Gill Sans" panose="020B0502020104020203" pitchFamily="34" charset="-79"/>
                          <a:cs typeface="Gill Sans" panose="020B0502020104020203" pitchFamily="34" charset="-79"/>
                        </a:rPr>
                        <a:t>16.</a:t>
                      </a:r>
                    </a:p>
                  </a:txBody>
                  <a:tcPr anchor="ctr"/>
                </a:tc>
                <a:extLst>
                  <a:ext uri="{0D108BD9-81ED-4DB2-BD59-A6C34878D82A}">
                    <a16:rowId xmlns:a16="http://schemas.microsoft.com/office/drawing/2014/main" val="522453647"/>
                  </a:ext>
                </a:extLst>
              </a:tr>
              <a:tr h="370840">
                <a:tc>
                  <a:txBody>
                    <a:bodyPr/>
                    <a:lstStyle/>
                    <a:p>
                      <a:pPr algn="l"/>
                      <a:r>
                        <a:rPr lang="en-GB" sz="1200" b="0" i="0" dirty="0">
                          <a:latin typeface="Gill Sans" panose="020B0502020104020203" pitchFamily="34" charset="-79"/>
                          <a:cs typeface="Gill Sans" panose="020B0502020104020203" pitchFamily="34" charset="-79"/>
                        </a:rPr>
                        <a:t>17.</a:t>
                      </a:r>
                    </a:p>
                  </a:txBody>
                  <a:tcPr anchor="ctr"/>
                </a:tc>
                <a:extLst>
                  <a:ext uri="{0D108BD9-81ED-4DB2-BD59-A6C34878D82A}">
                    <a16:rowId xmlns:a16="http://schemas.microsoft.com/office/drawing/2014/main" val="1884708352"/>
                  </a:ext>
                </a:extLst>
              </a:tr>
              <a:tr h="370840">
                <a:tc>
                  <a:txBody>
                    <a:bodyPr/>
                    <a:lstStyle/>
                    <a:p>
                      <a:pPr algn="l"/>
                      <a:r>
                        <a:rPr lang="en-GB" sz="1200" b="0" i="0" dirty="0">
                          <a:latin typeface="Gill Sans" panose="020B0502020104020203" pitchFamily="34" charset="-79"/>
                          <a:cs typeface="Gill Sans" panose="020B0502020104020203" pitchFamily="34" charset="-79"/>
                        </a:rPr>
                        <a:t>18.</a:t>
                      </a:r>
                    </a:p>
                  </a:txBody>
                  <a:tcPr anchor="ctr"/>
                </a:tc>
                <a:extLst>
                  <a:ext uri="{0D108BD9-81ED-4DB2-BD59-A6C34878D82A}">
                    <a16:rowId xmlns:a16="http://schemas.microsoft.com/office/drawing/2014/main" val="2332781636"/>
                  </a:ext>
                </a:extLst>
              </a:tr>
              <a:tr h="370840">
                <a:tc>
                  <a:txBody>
                    <a:bodyPr/>
                    <a:lstStyle/>
                    <a:p>
                      <a:pPr algn="l"/>
                      <a:r>
                        <a:rPr lang="en-GB" sz="1200" b="0" i="0" dirty="0">
                          <a:latin typeface="Gill Sans" panose="020B0502020104020203" pitchFamily="34" charset="-79"/>
                          <a:cs typeface="Gill Sans" panose="020B0502020104020203" pitchFamily="34" charset="-79"/>
                        </a:rPr>
                        <a:t>19.</a:t>
                      </a:r>
                    </a:p>
                  </a:txBody>
                  <a:tcPr anchor="ctr"/>
                </a:tc>
                <a:extLst>
                  <a:ext uri="{0D108BD9-81ED-4DB2-BD59-A6C34878D82A}">
                    <a16:rowId xmlns:a16="http://schemas.microsoft.com/office/drawing/2014/main" val="2723152938"/>
                  </a:ext>
                </a:extLst>
              </a:tr>
              <a:tr h="370840">
                <a:tc>
                  <a:txBody>
                    <a:bodyPr/>
                    <a:lstStyle/>
                    <a:p>
                      <a:pPr algn="l"/>
                      <a:r>
                        <a:rPr lang="en-GB" sz="1200" b="0" i="0" dirty="0">
                          <a:latin typeface="Gill Sans" panose="020B0502020104020203" pitchFamily="34" charset="-79"/>
                          <a:cs typeface="Gill Sans" panose="020B0502020104020203" pitchFamily="34" charset="-79"/>
                        </a:rPr>
                        <a:t>20.</a:t>
                      </a:r>
                    </a:p>
                  </a:txBody>
                  <a:tcPr anchor="ctr"/>
                </a:tc>
                <a:extLst>
                  <a:ext uri="{0D108BD9-81ED-4DB2-BD59-A6C34878D82A}">
                    <a16:rowId xmlns:a16="http://schemas.microsoft.com/office/drawing/2014/main" val="1987145109"/>
                  </a:ext>
                </a:extLst>
              </a:tr>
              <a:tr h="370840">
                <a:tc>
                  <a:txBody>
                    <a:bodyPr/>
                    <a:lstStyle/>
                    <a:p>
                      <a:pPr algn="l"/>
                      <a:r>
                        <a:rPr lang="en-GB" sz="1200" b="0" i="0" dirty="0">
                          <a:latin typeface="Gill Sans" panose="020B0502020104020203" pitchFamily="34" charset="-79"/>
                          <a:cs typeface="Gill Sans" panose="020B0502020104020203" pitchFamily="34" charset="-79"/>
                        </a:rPr>
                        <a:t>Total Score: _____/20</a:t>
                      </a:r>
                    </a:p>
                  </a:txBody>
                  <a:tcPr anchor="ctr"/>
                </a:tc>
                <a:extLst>
                  <a:ext uri="{0D108BD9-81ED-4DB2-BD59-A6C34878D82A}">
                    <a16:rowId xmlns:a16="http://schemas.microsoft.com/office/drawing/2014/main" val="2727081749"/>
                  </a:ext>
                </a:extLst>
              </a:tr>
            </a:tbl>
          </a:graphicData>
        </a:graphic>
      </p:graphicFrame>
      <p:graphicFrame>
        <p:nvGraphicFramePr>
          <p:cNvPr id="6" name="Table 5">
            <a:extLst>
              <a:ext uri="{FF2B5EF4-FFF2-40B4-BE49-F238E27FC236}">
                <a16:creationId xmlns:a16="http://schemas.microsoft.com/office/drawing/2014/main" id="{5EB5499D-46F7-AC43-AD9C-C4C0F0151322}"/>
              </a:ext>
            </a:extLst>
          </p:cNvPr>
          <p:cNvGraphicFramePr>
            <a:graphicFrameLocks noGrp="1"/>
          </p:cNvGraphicFramePr>
          <p:nvPr/>
        </p:nvGraphicFramePr>
        <p:xfrm>
          <a:off x="3740727" y="889567"/>
          <a:ext cx="2701637" cy="8158480"/>
        </p:xfrm>
        <a:graphic>
          <a:graphicData uri="http://schemas.openxmlformats.org/drawingml/2006/table">
            <a:tbl>
              <a:tblPr firstRow="1" bandRow="1">
                <a:tableStyleId>{5940675A-B579-460E-94D1-54222C63F5DA}</a:tableStyleId>
              </a:tblPr>
              <a:tblGrid>
                <a:gridCol w="2701637">
                  <a:extLst>
                    <a:ext uri="{9D8B030D-6E8A-4147-A177-3AD203B41FA5}">
                      <a16:colId xmlns:a16="http://schemas.microsoft.com/office/drawing/2014/main" val="2757150113"/>
                    </a:ext>
                  </a:extLst>
                </a:gridCol>
              </a:tblGrid>
              <a:tr h="370840">
                <a:tc>
                  <a:txBody>
                    <a:bodyPr/>
                    <a:lstStyle/>
                    <a:p>
                      <a:pPr algn="l"/>
                      <a:r>
                        <a:rPr lang="en-GB" sz="1200" b="0" i="0" dirty="0">
                          <a:latin typeface="Gill Sans" panose="020B0502020104020203" pitchFamily="34" charset="-79"/>
                          <a:cs typeface="Gill Sans" panose="020B0502020104020203" pitchFamily="34" charset="-79"/>
                        </a:rPr>
                        <a:t>Name:</a:t>
                      </a:r>
                    </a:p>
                  </a:txBody>
                  <a:tcPr anchor="ctr"/>
                </a:tc>
                <a:extLst>
                  <a:ext uri="{0D108BD9-81ED-4DB2-BD59-A6C34878D82A}">
                    <a16:rowId xmlns:a16="http://schemas.microsoft.com/office/drawing/2014/main" val="2115485552"/>
                  </a:ext>
                </a:extLst>
              </a:tr>
              <a:tr h="370840">
                <a:tc>
                  <a:txBody>
                    <a:bodyPr/>
                    <a:lstStyle/>
                    <a:p>
                      <a:pPr algn="l"/>
                      <a:r>
                        <a:rPr lang="en-GB" sz="1200" b="0" i="0" dirty="0">
                          <a:latin typeface="Gill Sans" panose="020B0502020104020203" pitchFamily="34" charset="-79"/>
                          <a:cs typeface="Gill Sans" panose="020B0502020104020203" pitchFamily="34" charset="-79"/>
                        </a:rPr>
                        <a:t>1.</a:t>
                      </a:r>
                    </a:p>
                  </a:txBody>
                  <a:tcPr anchor="ctr"/>
                </a:tc>
                <a:extLst>
                  <a:ext uri="{0D108BD9-81ED-4DB2-BD59-A6C34878D82A}">
                    <a16:rowId xmlns:a16="http://schemas.microsoft.com/office/drawing/2014/main" val="1517071396"/>
                  </a:ext>
                </a:extLst>
              </a:tr>
              <a:tr h="370840">
                <a:tc>
                  <a:txBody>
                    <a:bodyPr/>
                    <a:lstStyle/>
                    <a:p>
                      <a:pPr algn="l"/>
                      <a:r>
                        <a:rPr lang="en-GB" sz="1200" b="0" i="0" dirty="0">
                          <a:latin typeface="Gill Sans" panose="020B0502020104020203" pitchFamily="34" charset="-79"/>
                          <a:cs typeface="Gill Sans" panose="020B0502020104020203" pitchFamily="34" charset="-79"/>
                        </a:rPr>
                        <a:t>2.</a:t>
                      </a:r>
                    </a:p>
                  </a:txBody>
                  <a:tcPr anchor="ctr"/>
                </a:tc>
                <a:extLst>
                  <a:ext uri="{0D108BD9-81ED-4DB2-BD59-A6C34878D82A}">
                    <a16:rowId xmlns:a16="http://schemas.microsoft.com/office/drawing/2014/main" val="636825272"/>
                  </a:ext>
                </a:extLst>
              </a:tr>
              <a:tr h="370840">
                <a:tc>
                  <a:txBody>
                    <a:bodyPr/>
                    <a:lstStyle/>
                    <a:p>
                      <a:pPr algn="l"/>
                      <a:r>
                        <a:rPr lang="en-GB" sz="1200" b="0" i="0" dirty="0">
                          <a:latin typeface="Gill Sans" panose="020B0502020104020203" pitchFamily="34" charset="-79"/>
                          <a:cs typeface="Gill Sans" panose="020B0502020104020203" pitchFamily="34" charset="-79"/>
                        </a:rPr>
                        <a:t>3.</a:t>
                      </a:r>
                    </a:p>
                  </a:txBody>
                  <a:tcPr anchor="ctr"/>
                </a:tc>
                <a:extLst>
                  <a:ext uri="{0D108BD9-81ED-4DB2-BD59-A6C34878D82A}">
                    <a16:rowId xmlns:a16="http://schemas.microsoft.com/office/drawing/2014/main" val="1396937862"/>
                  </a:ext>
                </a:extLst>
              </a:tr>
              <a:tr h="370840">
                <a:tc>
                  <a:txBody>
                    <a:bodyPr/>
                    <a:lstStyle/>
                    <a:p>
                      <a:pPr algn="l"/>
                      <a:r>
                        <a:rPr lang="en-GB" sz="1200" b="0" i="0" dirty="0">
                          <a:latin typeface="Gill Sans" panose="020B0502020104020203" pitchFamily="34" charset="-79"/>
                          <a:cs typeface="Gill Sans" panose="020B0502020104020203" pitchFamily="34" charset="-79"/>
                        </a:rPr>
                        <a:t>4.</a:t>
                      </a:r>
                    </a:p>
                  </a:txBody>
                  <a:tcPr anchor="ctr"/>
                </a:tc>
                <a:extLst>
                  <a:ext uri="{0D108BD9-81ED-4DB2-BD59-A6C34878D82A}">
                    <a16:rowId xmlns:a16="http://schemas.microsoft.com/office/drawing/2014/main" val="3696696284"/>
                  </a:ext>
                </a:extLst>
              </a:tr>
              <a:tr h="370840">
                <a:tc>
                  <a:txBody>
                    <a:bodyPr/>
                    <a:lstStyle/>
                    <a:p>
                      <a:pPr algn="l"/>
                      <a:r>
                        <a:rPr lang="en-GB" sz="1200" b="0" i="0" dirty="0">
                          <a:latin typeface="Gill Sans" panose="020B0502020104020203" pitchFamily="34" charset="-79"/>
                          <a:cs typeface="Gill Sans" panose="020B0502020104020203" pitchFamily="34" charset="-79"/>
                        </a:rPr>
                        <a:t>5.</a:t>
                      </a:r>
                    </a:p>
                  </a:txBody>
                  <a:tcPr anchor="ctr"/>
                </a:tc>
                <a:extLst>
                  <a:ext uri="{0D108BD9-81ED-4DB2-BD59-A6C34878D82A}">
                    <a16:rowId xmlns:a16="http://schemas.microsoft.com/office/drawing/2014/main" val="271662639"/>
                  </a:ext>
                </a:extLst>
              </a:tr>
              <a:tr h="370840">
                <a:tc>
                  <a:txBody>
                    <a:bodyPr/>
                    <a:lstStyle/>
                    <a:p>
                      <a:pPr algn="l"/>
                      <a:r>
                        <a:rPr lang="en-GB" sz="1200" b="0" i="0" dirty="0">
                          <a:latin typeface="Gill Sans" panose="020B0502020104020203" pitchFamily="34" charset="-79"/>
                          <a:cs typeface="Gill Sans" panose="020B0502020104020203" pitchFamily="34" charset="-79"/>
                        </a:rPr>
                        <a:t>6.</a:t>
                      </a:r>
                    </a:p>
                  </a:txBody>
                  <a:tcPr anchor="ctr"/>
                </a:tc>
                <a:extLst>
                  <a:ext uri="{0D108BD9-81ED-4DB2-BD59-A6C34878D82A}">
                    <a16:rowId xmlns:a16="http://schemas.microsoft.com/office/drawing/2014/main" val="684551150"/>
                  </a:ext>
                </a:extLst>
              </a:tr>
              <a:tr h="370840">
                <a:tc>
                  <a:txBody>
                    <a:bodyPr/>
                    <a:lstStyle/>
                    <a:p>
                      <a:pPr algn="l"/>
                      <a:r>
                        <a:rPr lang="en-GB" sz="1200" b="0" i="0" dirty="0">
                          <a:latin typeface="Gill Sans" panose="020B0502020104020203" pitchFamily="34" charset="-79"/>
                          <a:cs typeface="Gill Sans" panose="020B0502020104020203" pitchFamily="34" charset="-79"/>
                        </a:rPr>
                        <a:t>7.</a:t>
                      </a:r>
                    </a:p>
                  </a:txBody>
                  <a:tcPr anchor="ctr"/>
                </a:tc>
                <a:extLst>
                  <a:ext uri="{0D108BD9-81ED-4DB2-BD59-A6C34878D82A}">
                    <a16:rowId xmlns:a16="http://schemas.microsoft.com/office/drawing/2014/main" val="4203879529"/>
                  </a:ext>
                </a:extLst>
              </a:tr>
              <a:tr h="370840">
                <a:tc>
                  <a:txBody>
                    <a:bodyPr/>
                    <a:lstStyle/>
                    <a:p>
                      <a:pPr algn="l"/>
                      <a:r>
                        <a:rPr lang="en-GB" sz="1200" b="0" i="0" dirty="0">
                          <a:latin typeface="Gill Sans" panose="020B0502020104020203" pitchFamily="34" charset="-79"/>
                          <a:cs typeface="Gill Sans" panose="020B0502020104020203" pitchFamily="34" charset="-79"/>
                        </a:rPr>
                        <a:t>8.</a:t>
                      </a:r>
                    </a:p>
                  </a:txBody>
                  <a:tcPr anchor="ctr"/>
                </a:tc>
                <a:extLst>
                  <a:ext uri="{0D108BD9-81ED-4DB2-BD59-A6C34878D82A}">
                    <a16:rowId xmlns:a16="http://schemas.microsoft.com/office/drawing/2014/main" val="3842172726"/>
                  </a:ext>
                </a:extLst>
              </a:tr>
              <a:tr h="370840">
                <a:tc>
                  <a:txBody>
                    <a:bodyPr/>
                    <a:lstStyle/>
                    <a:p>
                      <a:pPr algn="l"/>
                      <a:r>
                        <a:rPr lang="en-GB" sz="1200" b="0" i="0" dirty="0">
                          <a:latin typeface="Gill Sans" panose="020B0502020104020203" pitchFamily="34" charset="-79"/>
                          <a:cs typeface="Gill Sans" panose="020B0502020104020203" pitchFamily="34" charset="-79"/>
                        </a:rPr>
                        <a:t>9.</a:t>
                      </a:r>
                    </a:p>
                  </a:txBody>
                  <a:tcPr anchor="ctr"/>
                </a:tc>
                <a:extLst>
                  <a:ext uri="{0D108BD9-81ED-4DB2-BD59-A6C34878D82A}">
                    <a16:rowId xmlns:a16="http://schemas.microsoft.com/office/drawing/2014/main" val="3709985322"/>
                  </a:ext>
                </a:extLst>
              </a:tr>
              <a:tr h="370840">
                <a:tc>
                  <a:txBody>
                    <a:bodyPr/>
                    <a:lstStyle/>
                    <a:p>
                      <a:pPr algn="l"/>
                      <a:r>
                        <a:rPr lang="en-GB" sz="1200" b="0" i="0" dirty="0">
                          <a:latin typeface="Gill Sans" panose="020B0502020104020203" pitchFamily="34" charset="-79"/>
                          <a:cs typeface="Gill Sans" panose="020B0502020104020203" pitchFamily="34" charset="-79"/>
                        </a:rPr>
                        <a:t>10.</a:t>
                      </a:r>
                    </a:p>
                  </a:txBody>
                  <a:tcPr anchor="ctr"/>
                </a:tc>
                <a:extLst>
                  <a:ext uri="{0D108BD9-81ED-4DB2-BD59-A6C34878D82A}">
                    <a16:rowId xmlns:a16="http://schemas.microsoft.com/office/drawing/2014/main" val="2919558722"/>
                  </a:ext>
                </a:extLst>
              </a:tr>
              <a:tr h="370840">
                <a:tc>
                  <a:txBody>
                    <a:bodyPr/>
                    <a:lstStyle/>
                    <a:p>
                      <a:pPr algn="l"/>
                      <a:r>
                        <a:rPr lang="en-GB" sz="1200" b="0" i="0" dirty="0">
                          <a:latin typeface="Gill Sans" panose="020B0502020104020203" pitchFamily="34" charset="-79"/>
                          <a:cs typeface="Gill Sans" panose="020B0502020104020203" pitchFamily="34" charset="-79"/>
                        </a:rPr>
                        <a:t>11.</a:t>
                      </a:r>
                    </a:p>
                  </a:txBody>
                  <a:tcPr anchor="ctr"/>
                </a:tc>
                <a:extLst>
                  <a:ext uri="{0D108BD9-81ED-4DB2-BD59-A6C34878D82A}">
                    <a16:rowId xmlns:a16="http://schemas.microsoft.com/office/drawing/2014/main" val="1262465897"/>
                  </a:ext>
                </a:extLst>
              </a:tr>
              <a:tr h="370840">
                <a:tc>
                  <a:txBody>
                    <a:bodyPr/>
                    <a:lstStyle/>
                    <a:p>
                      <a:pPr algn="l"/>
                      <a:r>
                        <a:rPr lang="en-GB" sz="1200" b="0" i="0" dirty="0">
                          <a:latin typeface="Gill Sans" panose="020B0502020104020203" pitchFamily="34" charset="-79"/>
                          <a:cs typeface="Gill Sans" panose="020B0502020104020203" pitchFamily="34" charset="-79"/>
                        </a:rPr>
                        <a:t>12.</a:t>
                      </a:r>
                    </a:p>
                  </a:txBody>
                  <a:tcPr anchor="ctr"/>
                </a:tc>
                <a:extLst>
                  <a:ext uri="{0D108BD9-81ED-4DB2-BD59-A6C34878D82A}">
                    <a16:rowId xmlns:a16="http://schemas.microsoft.com/office/drawing/2014/main" val="2688125277"/>
                  </a:ext>
                </a:extLst>
              </a:tr>
              <a:tr h="370840">
                <a:tc>
                  <a:txBody>
                    <a:bodyPr/>
                    <a:lstStyle/>
                    <a:p>
                      <a:pPr algn="l"/>
                      <a:r>
                        <a:rPr lang="en-GB" sz="1200" b="0" i="0" dirty="0">
                          <a:latin typeface="Gill Sans" panose="020B0502020104020203" pitchFamily="34" charset="-79"/>
                          <a:cs typeface="Gill Sans" panose="020B0502020104020203" pitchFamily="34" charset="-79"/>
                        </a:rPr>
                        <a:t>13.</a:t>
                      </a:r>
                    </a:p>
                  </a:txBody>
                  <a:tcPr anchor="ctr"/>
                </a:tc>
                <a:extLst>
                  <a:ext uri="{0D108BD9-81ED-4DB2-BD59-A6C34878D82A}">
                    <a16:rowId xmlns:a16="http://schemas.microsoft.com/office/drawing/2014/main" val="1100873169"/>
                  </a:ext>
                </a:extLst>
              </a:tr>
              <a:tr h="370840">
                <a:tc>
                  <a:txBody>
                    <a:bodyPr/>
                    <a:lstStyle/>
                    <a:p>
                      <a:pPr algn="l"/>
                      <a:r>
                        <a:rPr lang="en-GB" sz="1200" b="0" i="0" dirty="0">
                          <a:latin typeface="Gill Sans" panose="020B0502020104020203" pitchFamily="34" charset="-79"/>
                          <a:cs typeface="Gill Sans" panose="020B0502020104020203" pitchFamily="34" charset="-79"/>
                        </a:rPr>
                        <a:t>14.</a:t>
                      </a:r>
                    </a:p>
                  </a:txBody>
                  <a:tcPr anchor="ctr"/>
                </a:tc>
                <a:extLst>
                  <a:ext uri="{0D108BD9-81ED-4DB2-BD59-A6C34878D82A}">
                    <a16:rowId xmlns:a16="http://schemas.microsoft.com/office/drawing/2014/main" val="2184792652"/>
                  </a:ext>
                </a:extLst>
              </a:tr>
              <a:tr h="370840">
                <a:tc>
                  <a:txBody>
                    <a:bodyPr/>
                    <a:lstStyle/>
                    <a:p>
                      <a:pPr algn="l"/>
                      <a:r>
                        <a:rPr lang="en-GB" sz="1200" b="0" i="0" dirty="0">
                          <a:latin typeface="Gill Sans" panose="020B0502020104020203" pitchFamily="34" charset="-79"/>
                          <a:cs typeface="Gill Sans" panose="020B0502020104020203" pitchFamily="34" charset="-79"/>
                        </a:rPr>
                        <a:t>15.</a:t>
                      </a:r>
                    </a:p>
                  </a:txBody>
                  <a:tcPr anchor="ctr"/>
                </a:tc>
                <a:extLst>
                  <a:ext uri="{0D108BD9-81ED-4DB2-BD59-A6C34878D82A}">
                    <a16:rowId xmlns:a16="http://schemas.microsoft.com/office/drawing/2014/main" val="406311305"/>
                  </a:ext>
                </a:extLst>
              </a:tr>
              <a:tr h="370840">
                <a:tc>
                  <a:txBody>
                    <a:bodyPr/>
                    <a:lstStyle/>
                    <a:p>
                      <a:pPr algn="l"/>
                      <a:r>
                        <a:rPr lang="en-GB" sz="1200" b="0" i="0" dirty="0">
                          <a:latin typeface="Gill Sans" panose="020B0502020104020203" pitchFamily="34" charset="-79"/>
                          <a:cs typeface="Gill Sans" panose="020B0502020104020203" pitchFamily="34" charset="-79"/>
                        </a:rPr>
                        <a:t>16.</a:t>
                      </a:r>
                    </a:p>
                  </a:txBody>
                  <a:tcPr anchor="ctr"/>
                </a:tc>
                <a:extLst>
                  <a:ext uri="{0D108BD9-81ED-4DB2-BD59-A6C34878D82A}">
                    <a16:rowId xmlns:a16="http://schemas.microsoft.com/office/drawing/2014/main" val="522453647"/>
                  </a:ext>
                </a:extLst>
              </a:tr>
              <a:tr h="370840">
                <a:tc>
                  <a:txBody>
                    <a:bodyPr/>
                    <a:lstStyle/>
                    <a:p>
                      <a:pPr algn="l"/>
                      <a:r>
                        <a:rPr lang="en-GB" sz="1200" b="0" i="0" dirty="0">
                          <a:latin typeface="Gill Sans" panose="020B0502020104020203" pitchFamily="34" charset="-79"/>
                          <a:cs typeface="Gill Sans" panose="020B0502020104020203" pitchFamily="34" charset="-79"/>
                        </a:rPr>
                        <a:t>17.</a:t>
                      </a:r>
                    </a:p>
                  </a:txBody>
                  <a:tcPr anchor="ctr"/>
                </a:tc>
                <a:extLst>
                  <a:ext uri="{0D108BD9-81ED-4DB2-BD59-A6C34878D82A}">
                    <a16:rowId xmlns:a16="http://schemas.microsoft.com/office/drawing/2014/main" val="1884708352"/>
                  </a:ext>
                </a:extLst>
              </a:tr>
              <a:tr h="370840">
                <a:tc>
                  <a:txBody>
                    <a:bodyPr/>
                    <a:lstStyle/>
                    <a:p>
                      <a:pPr algn="l"/>
                      <a:r>
                        <a:rPr lang="en-GB" sz="1200" b="0" i="0" dirty="0">
                          <a:latin typeface="Gill Sans" panose="020B0502020104020203" pitchFamily="34" charset="-79"/>
                          <a:cs typeface="Gill Sans" panose="020B0502020104020203" pitchFamily="34" charset="-79"/>
                        </a:rPr>
                        <a:t>18.</a:t>
                      </a:r>
                    </a:p>
                  </a:txBody>
                  <a:tcPr anchor="ctr"/>
                </a:tc>
                <a:extLst>
                  <a:ext uri="{0D108BD9-81ED-4DB2-BD59-A6C34878D82A}">
                    <a16:rowId xmlns:a16="http://schemas.microsoft.com/office/drawing/2014/main" val="2332781636"/>
                  </a:ext>
                </a:extLst>
              </a:tr>
              <a:tr h="370840">
                <a:tc>
                  <a:txBody>
                    <a:bodyPr/>
                    <a:lstStyle/>
                    <a:p>
                      <a:pPr algn="l"/>
                      <a:r>
                        <a:rPr lang="en-GB" sz="1200" b="0" i="0" dirty="0">
                          <a:latin typeface="Gill Sans" panose="020B0502020104020203" pitchFamily="34" charset="-79"/>
                          <a:cs typeface="Gill Sans" panose="020B0502020104020203" pitchFamily="34" charset="-79"/>
                        </a:rPr>
                        <a:t>19.</a:t>
                      </a:r>
                    </a:p>
                  </a:txBody>
                  <a:tcPr anchor="ctr"/>
                </a:tc>
                <a:extLst>
                  <a:ext uri="{0D108BD9-81ED-4DB2-BD59-A6C34878D82A}">
                    <a16:rowId xmlns:a16="http://schemas.microsoft.com/office/drawing/2014/main" val="2723152938"/>
                  </a:ext>
                </a:extLst>
              </a:tr>
              <a:tr h="370840">
                <a:tc>
                  <a:txBody>
                    <a:bodyPr/>
                    <a:lstStyle/>
                    <a:p>
                      <a:pPr algn="l"/>
                      <a:r>
                        <a:rPr lang="en-GB" sz="1200" b="0" i="0" dirty="0">
                          <a:latin typeface="Gill Sans" panose="020B0502020104020203" pitchFamily="34" charset="-79"/>
                          <a:cs typeface="Gill Sans" panose="020B0502020104020203" pitchFamily="34" charset="-79"/>
                        </a:rPr>
                        <a:t>20.</a:t>
                      </a:r>
                    </a:p>
                  </a:txBody>
                  <a:tcPr anchor="ctr"/>
                </a:tc>
                <a:extLst>
                  <a:ext uri="{0D108BD9-81ED-4DB2-BD59-A6C34878D82A}">
                    <a16:rowId xmlns:a16="http://schemas.microsoft.com/office/drawing/2014/main" val="1987145109"/>
                  </a:ext>
                </a:extLst>
              </a:tr>
              <a:tr h="370840">
                <a:tc>
                  <a:txBody>
                    <a:bodyPr/>
                    <a:lstStyle/>
                    <a:p>
                      <a:pPr algn="l"/>
                      <a:r>
                        <a:rPr lang="en-GB" sz="1200" b="0" i="0" dirty="0">
                          <a:latin typeface="Gill Sans" panose="020B0502020104020203" pitchFamily="34" charset="-79"/>
                          <a:cs typeface="Gill Sans" panose="020B0502020104020203" pitchFamily="34" charset="-79"/>
                        </a:rPr>
                        <a:t>Total Score: _____/20</a:t>
                      </a:r>
                    </a:p>
                  </a:txBody>
                  <a:tcPr anchor="ctr"/>
                </a:tc>
                <a:extLst>
                  <a:ext uri="{0D108BD9-81ED-4DB2-BD59-A6C34878D82A}">
                    <a16:rowId xmlns:a16="http://schemas.microsoft.com/office/drawing/2014/main" val="2727081749"/>
                  </a:ext>
                </a:extLst>
              </a:tr>
            </a:tbl>
          </a:graphicData>
        </a:graphic>
      </p:graphicFrame>
    </p:spTree>
    <p:extLst>
      <p:ext uri="{BB962C8B-B14F-4D97-AF65-F5344CB8AC3E}">
        <p14:creationId xmlns:p14="http://schemas.microsoft.com/office/powerpoint/2010/main" val="1876765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CDBEEFC-42A5-8D64-3DC0-56606926BF38}"/>
            </a:ext>
          </a:extLst>
        </p:cNvPr>
        <p:cNvGrpSpPr/>
        <p:nvPr/>
      </p:nvGrpSpPr>
      <p:grpSpPr>
        <a:xfrm>
          <a:off x="0" y="0"/>
          <a:ext cx="0" cy="0"/>
          <a:chOff x="0" y="0"/>
          <a:chExt cx="0" cy="0"/>
        </a:xfrm>
      </p:grpSpPr>
      <p:graphicFrame>
        <p:nvGraphicFramePr>
          <p:cNvPr id="2" name="Table 1">
            <a:extLst>
              <a:ext uri="{FF2B5EF4-FFF2-40B4-BE49-F238E27FC236}">
                <a16:creationId xmlns:a16="http://schemas.microsoft.com/office/drawing/2014/main" id="{ABEA1F62-29CF-28A6-30DE-9B5A072B9F36}"/>
              </a:ext>
            </a:extLst>
          </p:cNvPr>
          <p:cNvGraphicFramePr>
            <a:graphicFrameLocks noGrp="1"/>
          </p:cNvGraphicFramePr>
          <p:nvPr/>
        </p:nvGraphicFramePr>
        <p:xfrm>
          <a:off x="415636" y="889567"/>
          <a:ext cx="2701637" cy="8158480"/>
        </p:xfrm>
        <a:graphic>
          <a:graphicData uri="http://schemas.openxmlformats.org/drawingml/2006/table">
            <a:tbl>
              <a:tblPr firstRow="1" bandRow="1">
                <a:tableStyleId>{5940675A-B579-460E-94D1-54222C63F5DA}</a:tableStyleId>
              </a:tblPr>
              <a:tblGrid>
                <a:gridCol w="2701637">
                  <a:extLst>
                    <a:ext uri="{9D8B030D-6E8A-4147-A177-3AD203B41FA5}">
                      <a16:colId xmlns:a16="http://schemas.microsoft.com/office/drawing/2014/main" val="2757150113"/>
                    </a:ext>
                  </a:extLst>
                </a:gridCol>
              </a:tblGrid>
              <a:tr h="370840">
                <a:tc>
                  <a:txBody>
                    <a:bodyPr/>
                    <a:lstStyle/>
                    <a:p>
                      <a:pPr algn="l"/>
                      <a:r>
                        <a:rPr lang="en-GB" sz="1200" b="0" i="0" dirty="0">
                          <a:latin typeface="Gill Sans" panose="020B0502020104020203" pitchFamily="34" charset="-79"/>
                          <a:cs typeface="Gill Sans" panose="020B0502020104020203" pitchFamily="34" charset="-79"/>
                        </a:rPr>
                        <a:t>Name:</a:t>
                      </a:r>
                    </a:p>
                  </a:txBody>
                  <a:tcPr anchor="ctr"/>
                </a:tc>
                <a:extLst>
                  <a:ext uri="{0D108BD9-81ED-4DB2-BD59-A6C34878D82A}">
                    <a16:rowId xmlns:a16="http://schemas.microsoft.com/office/drawing/2014/main" val="2115485552"/>
                  </a:ext>
                </a:extLst>
              </a:tr>
              <a:tr h="370840">
                <a:tc>
                  <a:txBody>
                    <a:bodyPr/>
                    <a:lstStyle/>
                    <a:p>
                      <a:pPr algn="l"/>
                      <a:r>
                        <a:rPr lang="en-GB" sz="1200" b="0" i="0" dirty="0">
                          <a:latin typeface="Gill Sans" panose="020B0502020104020203" pitchFamily="34" charset="-79"/>
                          <a:cs typeface="Gill Sans" panose="020B0502020104020203" pitchFamily="34" charset="-79"/>
                        </a:rPr>
                        <a:t>1.</a:t>
                      </a:r>
                    </a:p>
                  </a:txBody>
                  <a:tcPr anchor="ctr"/>
                </a:tc>
                <a:extLst>
                  <a:ext uri="{0D108BD9-81ED-4DB2-BD59-A6C34878D82A}">
                    <a16:rowId xmlns:a16="http://schemas.microsoft.com/office/drawing/2014/main" val="1517071396"/>
                  </a:ext>
                </a:extLst>
              </a:tr>
              <a:tr h="370840">
                <a:tc>
                  <a:txBody>
                    <a:bodyPr/>
                    <a:lstStyle/>
                    <a:p>
                      <a:pPr algn="l"/>
                      <a:r>
                        <a:rPr lang="en-GB" sz="1200" b="0" i="0" dirty="0">
                          <a:latin typeface="Gill Sans" panose="020B0502020104020203" pitchFamily="34" charset="-79"/>
                          <a:cs typeface="Gill Sans" panose="020B0502020104020203" pitchFamily="34" charset="-79"/>
                        </a:rPr>
                        <a:t>2.</a:t>
                      </a:r>
                    </a:p>
                  </a:txBody>
                  <a:tcPr anchor="ctr"/>
                </a:tc>
                <a:extLst>
                  <a:ext uri="{0D108BD9-81ED-4DB2-BD59-A6C34878D82A}">
                    <a16:rowId xmlns:a16="http://schemas.microsoft.com/office/drawing/2014/main" val="636825272"/>
                  </a:ext>
                </a:extLst>
              </a:tr>
              <a:tr h="370840">
                <a:tc>
                  <a:txBody>
                    <a:bodyPr/>
                    <a:lstStyle/>
                    <a:p>
                      <a:pPr algn="l"/>
                      <a:r>
                        <a:rPr lang="en-GB" sz="1200" b="0" i="0" dirty="0">
                          <a:latin typeface="Gill Sans" panose="020B0502020104020203" pitchFamily="34" charset="-79"/>
                          <a:cs typeface="Gill Sans" panose="020B0502020104020203" pitchFamily="34" charset="-79"/>
                        </a:rPr>
                        <a:t>3.</a:t>
                      </a:r>
                    </a:p>
                  </a:txBody>
                  <a:tcPr anchor="ctr"/>
                </a:tc>
                <a:extLst>
                  <a:ext uri="{0D108BD9-81ED-4DB2-BD59-A6C34878D82A}">
                    <a16:rowId xmlns:a16="http://schemas.microsoft.com/office/drawing/2014/main" val="1396937862"/>
                  </a:ext>
                </a:extLst>
              </a:tr>
              <a:tr h="370840">
                <a:tc>
                  <a:txBody>
                    <a:bodyPr/>
                    <a:lstStyle/>
                    <a:p>
                      <a:pPr algn="l"/>
                      <a:r>
                        <a:rPr lang="en-GB" sz="1200" b="0" i="0" dirty="0">
                          <a:latin typeface="Gill Sans" panose="020B0502020104020203" pitchFamily="34" charset="-79"/>
                          <a:cs typeface="Gill Sans" panose="020B0502020104020203" pitchFamily="34" charset="-79"/>
                        </a:rPr>
                        <a:t>4.</a:t>
                      </a:r>
                    </a:p>
                  </a:txBody>
                  <a:tcPr anchor="ctr"/>
                </a:tc>
                <a:extLst>
                  <a:ext uri="{0D108BD9-81ED-4DB2-BD59-A6C34878D82A}">
                    <a16:rowId xmlns:a16="http://schemas.microsoft.com/office/drawing/2014/main" val="3696696284"/>
                  </a:ext>
                </a:extLst>
              </a:tr>
              <a:tr h="370840">
                <a:tc>
                  <a:txBody>
                    <a:bodyPr/>
                    <a:lstStyle/>
                    <a:p>
                      <a:pPr algn="l"/>
                      <a:r>
                        <a:rPr lang="en-GB" sz="1200" b="0" i="0" dirty="0">
                          <a:latin typeface="Gill Sans" panose="020B0502020104020203" pitchFamily="34" charset="-79"/>
                          <a:cs typeface="Gill Sans" panose="020B0502020104020203" pitchFamily="34" charset="-79"/>
                        </a:rPr>
                        <a:t>5.</a:t>
                      </a:r>
                    </a:p>
                  </a:txBody>
                  <a:tcPr anchor="ctr"/>
                </a:tc>
                <a:extLst>
                  <a:ext uri="{0D108BD9-81ED-4DB2-BD59-A6C34878D82A}">
                    <a16:rowId xmlns:a16="http://schemas.microsoft.com/office/drawing/2014/main" val="271662639"/>
                  </a:ext>
                </a:extLst>
              </a:tr>
              <a:tr h="370840">
                <a:tc>
                  <a:txBody>
                    <a:bodyPr/>
                    <a:lstStyle/>
                    <a:p>
                      <a:pPr algn="l"/>
                      <a:r>
                        <a:rPr lang="en-GB" sz="1200" b="0" i="0" dirty="0">
                          <a:latin typeface="Gill Sans" panose="020B0502020104020203" pitchFamily="34" charset="-79"/>
                          <a:cs typeface="Gill Sans" panose="020B0502020104020203" pitchFamily="34" charset="-79"/>
                        </a:rPr>
                        <a:t>6.</a:t>
                      </a:r>
                    </a:p>
                  </a:txBody>
                  <a:tcPr anchor="ctr"/>
                </a:tc>
                <a:extLst>
                  <a:ext uri="{0D108BD9-81ED-4DB2-BD59-A6C34878D82A}">
                    <a16:rowId xmlns:a16="http://schemas.microsoft.com/office/drawing/2014/main" val="684551150"/>
                  </a:ext>
                </a:extLst>
              </a:tr>
              <a:tr h="370840">
                <a:tc>
                  <a:txBody>
                    <a:bodyPr/>
                    <a:lstStyle/>
                    <a:p>
                      <a:pPr algn="l"/>
                      <a:r>
                        <a:rPr lang="en-GB" sz="1200" b="0" i="0" dirty="0">
                          <a:latin typeface="Gill Sans" panose="020B0502020104020203" pitchFamily="34" charset="-79"/>
                          <a:cs typeface="Gill Sans" panose="020B0502020104020203" pitchFamily="34" charset="-79"/>
                        </a:rPr>
                        <a:t>7.</a:t>
                      </a:r>
                    </a:p>
                  </a:txBody>
                  <a:tcPr anchor="ctr"/>
                </a:tc>
                <a:extLst>
                  <a:ext uri="{0D108BD9-81ED-4DB2-BD59-A6C34878D82A}">
                    <a16:rowId xmlns:a16="http://schemas.microsoft.com/office/drawing/2014/main" val="4203879529"/>
                  </a:ext>
                </a:extLst>
              </a:tr>
              <a:tr h="370840">
                <a:tc>
                  <a:txBody>
                    <a:bodyPr/>
                    <a:lstStyle/>
                    <a:p>
                      <a:pPr algn="l"/>
                      <a:r>
                        <a:rPr lang="en-GB" sz="1200" b="0" i="0" dirty="0">
                          <a:latin typeface="Gill Sans" panose="020B0502020104020203" pitchFamily="34" charset="-79"/>
                          <a:cs typeface="Gill Sans" panose="020B0502020104020203" pitchFamily="34" charset="-79"/>
                        </a:rPr>
                        <a:t>8.</a:t>
                      </a:r>
                    </a:p>
                  </a:txBody>
                  <a:tcPr anchor="ctr"/>
                </a:tc>
                <a:extLst>
                  <a:ext uri="{0D108BD9-81ED-4DB2-BD59-A6C34878D82A}">
                    <a16:rowId xmlns:a16="http://schemas.microsoft.com/office/drawing/2014/main" val="3842172726"/>
                  </a:ext>
                </a:extLst>
              </a:tr>
              <a:tr h="370840">
                <a:tc>
                  <a:txBody>
                    <a:bodyPr/>
                    <a:lstStyle/>
                    <a:p>
                      <a:pPr algn="l"/>
                      <a:r>
                        <a:rPr lang="en-GB" sz="1200" b="0" i="0" dirty="0">
                          <a:latin typeface="Gill Sans" panose="020B0502020104020203" pitchFamily="34" charset="-79"/>
                          <a:cs typeface="Gill Sans" panose="020B0502020104020203" pitchFamily="34" charset="-79"/>
                        </a:rPr>
                        <a:t>9.</a:t>
                      </a:r>
                    </a:p>
                  </a:txBody>
                  <a:tcPr anchor="ctr"/>
                </a:tc>
                <a:extLst>
                  <a:ext uri="{0D108BD9-81ED-4DB2-BD59-A6C34878D82A}">
                    <a16:rowId xmlns:a16="http://schemas.microsoft.com/office/drawing/2014/main" val="3709985322"/>
                  </a:ext>
                </a:extLst>
              </a:tr>
              <a:tr h="370840">
                <a:tc>
                  <a:txBody>
                    <a:bodyPr/>
                    <a:lstStyle/>
                    <a:p>
                      <a:pPr algn="l"/>
                      <a:r>
                        <a:rPr lang="en-GB" sz="1200" b="0" i="0" dirty="0">
                          <a:latin typeface="Gill Sans" panose="020B0502020104020203" pitchFamily="34" charset="-79"/>
                          <a:cs typeface="Gill Sans" panose="020B0502020104020203" pitchFamily="34" charset="-79"/>
                        </a:rPr>
                        <a:t>10.</a:t>
                      </a:r>
                    </a:p>
                  </a:txBody>
                  <a:tcPr anchor="ctr"/>
                </a:tc>
                <a:extLst>
                  <a:ext uri="{0D108BD9-81ED-4DB2-BD59-A6C34878D82A}">
                    <a16:rowId xmlns:a16="http://schemas.microsoft.com/office/drawing/2014/main" val="2919558722"/>
                  </a:ext>
                </a:extLst>
              </a:tr>
              <a:tr h="370840">
                <a:tc>
                  <a:txBody>
                    <a:bodyPr/>
                    <a:lstStyle/>
                    <a:p>
                      <a:pPr algn="l"/>
                      <a:r>
                        <a:rPr lang="en-GB" sz="1200" b="0" i="0" dirty="0">
                          <a:latin typeface="Gill Sans" panose="020B0502020104020203" pitchFamily="34" charset="-79"/>
                          <a:cs typeface="Gill Sans" panose="020B0502020104020203" pitchFamily="34" charset="-79"/>
                        </a:rPr>
                        <a:t>11.</a:t>
                      </a:r>
                    </a:p>
                  </a:txBody>
                  <a:tcPr anchor="ctr"/>
                </a:tc>
                <a:extLst>
                  <a:ext uri="{0D108BD9-81ED-4DB2-BD59-A6C34878D82A}">
                    <a16:rowId xmlns:a16="http://schemas.microsoft.com/office/drawing/2014/main" val="1262465897"/>
                  </a:ext>
                </a:extLst>
              </a:tr>
              <a:tr h="370840">
                <a:tc>
                  <a:txBody>
                    <a:bodyPr/>
                    <a:lstStyle/>
                    <a:p>
                      <a:pPr algn="l"/>
                      <a:r>
                        <a:rPr lang="en-GB" sz="1200" b="0" i="0" dirty="0">
                          <a:latin typeface="Gill Sans" panose="020B0502020104020203" pitchFamily="34" charset="-79"/>
                          <a:cs typeface="Gill Sans" panose="020B0502020104020203" pitchFamily="34" charset="-79"/>
                        </a:rPr>
                        <a:t>12.</a:t>
                      </a:r>
                    </a:p>
                  </a:txBody>
                  <a:tcPr anchor="ctr"/>
                </a:tc>
                <a:extLst>
                  <a:ext uri="{0D108BD9-81ED-4DB2-BD59-A6C34878D82A}">
                    <a16:rowId xmlns:a16="http://schemas.microsoft.com/office/drawing/2014/main" val="2688125277"/>
                  </a:ext>
                </a:extLst>
              </a:tr>
              <a:tr h="370840">
                <a:tc>
                  <a:txBody>
                    <a:bodyPr/>
                    <a:lstStyle/>
                    <a:p>
                      <a:pPr algn="l"/>
                      <a:r>
                        <a:rPr lang="en-GB" sz="1200" b="0" i="0" dirty="0">
                          <a:latin typeface="Gill Sans" panose="020B0502020104020203" pitchFamily="34" charset="-79"/>
                          <a:cs typeface="Gill Sans" panose="020B0502020104020203" pitchFamily="34" charset="-79"/>
                        </a:rPr>
                        <a:t>13.</a:t>
                      </a:r>
                    </a:p>
                  </a:txBody>
                  <a:tcPr anchor="ctr"/>
                </a:tc>
                <a:extLst>
                  <a:ext uri="{0D108BD9-81ED-4DB2-BD59-A6C34878D82A}">
                    <a16:rowId xmlns:a16="http://schemas.microsoft.com/office/drawing/2014/main" val="1100873169"/>
                  </a:ext>
                </a:extLst>
              </a:tr>
              <a:tr h="370840">
                <a:tc>
                  <a:txBody>
                    <a:bodyPr/>
                    <a:lstStyle/>
                    <a:p>
                      <a:pPr algn="l"/>
                      <a:r>
                        <a:rPr lang="en-GB" sz="1200" b="0" i="0" dirty="0">
                          <a:latin typeface="Gill Sans" panose="020B0502020104020203" pitchFamily="34" charset="-79"/>
                          <a:cs typeface="Gill Sans" panose="020B0502020104020203" pitchFamily="34" charset="-79"/>
                        </a:rPr>
                        <a:t>14.</a:t>
                      </a:r>
                    </a:p>
                  </a:txBody>
                  <a:tcPr anchor="ctr"/>
                </a:tc>
                <a:extLst>
                  <a:ext uri="{0D108BD9-81ED-4DB2-BD59-A6C34878D82A}">
                    <a16:rowId xmlns:a16="http://schemas.microsoft.com/office/drawing/2014/main" val="2184792652"/>
                  </a:ext>
                </a:extLst>
              </a:tr>
              <a:tr h="370840">
                <a:tc>
                  <a:txBody>
                    <a:bodyPr/>
                    <a:lstStyle/>
                    <a:p>
                      <a:pPr algn="l"/>
                      <a:r>
                        <a:rPr lang="en-GB" sz="1200" b="0" i="0" dirty="0">
                          <a:latin typeface="Gill Sans" panose="020B0502020104020203" pitchFamily="34" charset="-79"/>
                          <a:cs typeface="Gill Sans" panose="020B0502020104020203" pitchFamily="34" charset="-79"/>
                        </a:rPr>
                        <a:t>15.</a:t>
                      </a:r>
                    </a:p>
                  </a:txBody>
                  <a:tcPr anchor="ctr"/>
                </a:tc>
                <a:extLst>
                  <a:ext uri="{0D108BD9-81ED-4DB2-BD59-A6C34878D82A}">
                    <a16:rowId xmlns:a16="http://schemas.microsoft.com/office/drawing/2014/main" val="406311305"/>
                  </a:ext>
                </a:extLst>
              </a:tr>
              <a:tr h="370840">
                <a:tc>
                  <a:txBody>
                    <a:bodyPr/>
                    <a:lstStyle/>
                    <a:p>
                      <a:pPr algn="l"/>
                      <a:r>
                        <a:rPr lang="en-GB" sz="1200" b="0" i="0" dirty="0">
                          <a:latin typeface="Gill Sans" panose="020B0502020104020203" pitchFamily="34" charset="-79"/>
                          <a:cs typeface="Gill Sans" panose="020B0502020104020203" pitchFamily="34" charset="-79"/>
                        </a:rPr>
                        <a:t>16.</a:t>
                      </a:r>
                    </a:p>
                  </a:txBody>
                  <a:tcPr anchor="ctr"/>
                </a:tc>
                <a:extLst>
                  <a:ext uri="{0D108BD9-81ED-4DB2-BD59-A6C34878D82A}">
                    <a16:rowId xmlns:a16="http://schemas.microsoft.com/office/drawing/2014/main" val="522453647"/>
                  </a:ext>
                </a:extLst>
              </a:tr>
              <a:tr h="370840">
                <a:tc>
                  <a:txBody>
                    <a:bodyPr/>
                    <a:lstStyle/>
                    <a:p>
                      <a:pPr algn="l"/>
                      <a:r>
                        <a:rPr lang="en-GB" sz="1200" b="0" i="0" dirty="0">
                          <a:latin typeface="Gill Sans" panose="020B0502020104020203" pitchFamily="34" charset="-79"/>
                          <a:cs typeface="Gill Sans" panose="020B0502020104020203" pitchFamily="34" charset="-79"/>
                        </a:rPr>
                        <a:t>17.</a:t>
                      </a:r>
                    </a:p>
                  </a:txBody>
                  <a:tcPr anchor="ctr"/>
                </a:tc>
                <a:extLst>
                  <a:ext uri="{0D108BD9-81ED-4DB2-BD59-A6C34878D82A}">
                    <a16:rowId xmlns:a16="http://schemas.microsoft.com/office/drawing/2014/main" val="1884708352"/>
                  </a:ext>
                </a:extLst>
              </a:tr>
              <a:tr h="370840">
                <a:tc>
                  <a:txBody>
                    <a:bodyPr/>
                    <a:lstStyle/>
                    <a:p>
                      <a:pPr algn="l"/>
                      <a:r>
                        <a:rPr lang="en-GB" sz="1200" b="0" i="0" dirty="0">
                          <a:latin typeface="Gill Sans" panose="020B0502020104020203" pitchFamily="34" charset="-79"/>
                          <a:cs typeface="Gill Sans" panose="020B0502020104020203" pitchFamily="34" charset="-79"/>
                        </a:rPr>
                        <a:t>18.</a:t>
                      </a:r>
                    </a:p>
                  </a:txBody>
                  <a:tcPr anchor="ctr"/>
                </a:tc>
                <a:extLst>
                  <a:ext uri="{0D108BD9-81ED-4DB2-BD59-A6C34878D82A}">
                    <a16:rowId xmlns:a16="http://schemas.microsoft.com/office/drawing/2014/main" val="2332781636"/>
                  </a:ext>
                </a:extLst>
              </a:tr>
              <a:tr h="370840">
                <a:tc>
                  <a:txBody>
                    <a:bodyPr/>
                    <a:lstStyle/>
                    <a:p>
                      <a:pPr algn="l"/>
                      <a:r>
                        <a:rPr lang="en-GB" sz="1200" b="0" i="0" dirty="0">
                          <a:latin typeface="Gill Sans" panose="020B0502020104020203" pitchFamily="34" charset="-79"/>
                          <a:cs typeface="Gill Sans" panose="020B0502020104020203" pitchFamily="34" charset="-79"/>
                        </a:rPr>
                        <a:t>19.</a:t>
                      </a:r>
                    </a:p>
                  </a:txBody>
                  <a:tcPr anchor="ctr"/>
                </a:tc>
                <a:extLst>
                  <a:ext uri="{0D108BD9-81ED-4DB2-BD59-A6C34878D82A}">
                    <a16:rowId xmlns:a16="http://schemas.microsoft.com/office/drawing/2014/main" val="2723152938"/>
                  </a:ext>
                </a:extLst>
              </a:tr>
              <a:tr h="370840">
                <a:tc>
                  <a:txBody>
                    <a:bodyPr/>
                    <a:lstStyle/>
                    <a:p>
                      <a:pPr algn="l"/>
                      <a:r>
                        <a:rPr lang="en-GB" sz="1200" b="0" i="0" dirty="0">
                          <a:latin typeface="Gill Sans" panose="020B0502020104020203" pitchFamily="34" charset="-79"/>
                          <a:cs typeface="Gill Sans" panose="020B0502020104020203" pitchFamily="34" charset="-79"/>
                        </a:rPr>
                        <a:t>20.</a:t>
                      </a:r>
                    </a:p>
                  </a:txBody>
                  <a:tcPr anchor="ctr"/>
                </a:tc>
                <a:extLst>
                  <a:ext uri="{0D108BD9-81ED-4DB2-BD59-A6C34878D82A}">
                    <a16:rowId xmlns:a16="http://schemas.microsoft.com/office/drawing/2014/main" val="1987145109"/>
                  </a:ext>
                </a:extLst>
              </a:tr>
              <a:tr h="370840">
                <a:tc>
                  <a:txBody>
                    <a:bodyPr/>
                    <a:lstStyle/>
                    <a:p>
                      <a:pPr algn="l"/>
                      <a:r>
                        <a:rPr lang="en-GB" sz="1200" b="0" i="0" dirty="0">
                          <a:latin typeface="Gill Sans" panose="020B0502020104020203" pitchFamily="34" charset="-79"/>
                          <a:cs typeface="Gill Sans" panose="020B0502020104020203" pitchFamily="34" charset="-79"/>
                        </a:rPr>
                        <a:t>Total Score: _____/20</a:t>
                      </a:r>
                    </a:p>
                  </a:txBody>
                  <a:tcPr anchor="ctr"/>
                </a:tc>
                <a:extLst>
                  <a:ext uri="{0D108BD9-81ED-4DB2-BD59-A6C34878D82A}">
                    <a16:rowId xmlns:a16="http://schemas.microsoft.com/office/drawing/2014/main" val="2727081749"/>
                  </a:ext>
                </a:extLst>
              </a:tr>
            </a:tbl>
          </a:graphicData>
        </a:graphic>
      </p:graphicFrame>
      <p:graphicFrame>
        <p:nvGraphicFramePr>
          <p:cNvPr id="6" name="Table 5">
            <a:extLst>
              <a:ext uri="{FF2B5EF4-FFF2-40B4-BE49-F238E27FC236}">
                <a16:creationId xmlns:a16="http://schemas.microsoft.com/office/drawing/2014/main" id="{F44DD0BE-F3F8-0C83-47DA-B7CB5D768830}"/>
              </a:ext>
            </a:extLst>
          </p:cNvPr>
          <p:cNvGraphicFramePr>
            <a:graphicFrameLocks noGrp="1"/>
          </p:cNvGraphicFramePr>
          <p:nvPr/>
        </p:nvGraphicFramePr>
        <p:xfrm>
          <a:off x="3740727" y="889567"/>
          <a:ext cx="2701637" cy="8158480"/>
        </p:xfrm>
        <a:graphic>
          <a:graphicData uri="http://schemas.openxmlformats.org/drawingml/2006/table">
            <a:tbl>
              <a:tblPr firstRow="1" bandRow="1">
                <a:tableStyleId>{5940675A-B579-460E-94D1-54222C63F5DA}</a:tableStyleId>
              </a:tblPr>
              <a:tblGrid>
                <a:gridCol w="2701637">
                  <a:extLst>
                    <a:ext uri="{9D8B030D-6E8A-4147-A177-3AD203B41FA5}">
                      <a16:colId xmlns:a16="http://schemas.microsoft.com/office/drawing/2014/main" val="2757150113"/>
                    </a:ext>
                  </a:extLst>
                </a:gridCol>
              </a:tblGrid>
              <a:tr h="370840">
                <a:tc>
                  <a:txBody>
                    <a:bodyPr/>
                    <a:lstStyle/>
                    <a:p>
                      <a:pPr algn="l"/>
                      <a:r>
                        <a:rPr lang="en-GB" sz="1200" b="0" i="0" dirty="0">
                          <a:latin typeface="Gill Sans" panose="020B0502020104020203" pitchFamily="34" charset="-79"/>
                          <a:cs typeface="Gill Sans" panose="020B0502020104020203" pitchFamily="34" charset="-79"/>
                        </a:rPr>
                        <a:t>Name:</a:t>
                      </a:r>
                    </a:p>
                  </a:txBody>
                  <a:tcPr anchor="ctr"/>
                </a:tc>
                <a:extLst>
                  <a:ext uri="{0D108BD9-81ED-4DB2-BD59-A6C34878D82A}">
                    <a16:rowId xmlns:a16="http://schemas.microsoft.com/office/drawing/2014/main" val="2115485552"/>
                  </a:ext>
                </a:extLst>
              </a:tr>
              <a:tr h="370840">
                <a:tc>
                  <a:txBody>
                    <a:bodyPr/>
                    <a:lstStyle/>
                    <a:p>
                      <a:pPr algn="l"/>
                      <a:r>
                        <a:rPr lang="en-GB" sz="1200" b="0" i="0" dirty="0">
                          <a:latin typeface="Gill Sans" panose="020B0502020104020203" pitchFamily="34" charset="-79"/>
                          <a:cs typeface="Gill Sans" panose="020B0502020104020203" pitchFamily="34" charset="-79"/>
                        </a:rPr>
                        <a:t>1.</a:t>
                      </a:r>
                    </a:p>
                  </a:txBody>
                  <a:tcPr anchor="ctr"/>
                </a:tc>
                <a:extLst>
                  <a:ext uri="{0D108BD9-81ED-4DB2-BD59-A6C34878D82A}">
                    <a16:rowId xmlns:a16="http://schemas.microsoft.com/office/drawing/2014/main" val="1517071396"/>
                  </a:ext>
                </a:extLst>
              </a:tr>
              <a:tr h="370840">
                <a:tc>
                  <a:txBody>
                    <a:bodyPr/>
                    <a:lstStyle/>
                    <a:p>
                      <a:pPr algn="l"/>
                      <a:r>
                        <a:rPr lang="en-GB" sz="1200" b="0" i="0" dirty="0">
                          <a:latin typeface="Gill Sans" panose="020B0502020104020203" pitchFamily="34" charset="-79"/>
                          <a:cs typeface="Gill Sans" panose="020B0502020104020203" pitchFamily="34" charset="-79"/>
                        </a:rPr>
                        <a:t>2.</a:t>
                      </a:r>
                    </a:p>
                  </a:txBody>
                  <a:tcPr anchor="ctr"/>
                </a:tc>
                <a:extLst>
                  <a:ext uri="{0D108BD9-81ED-4DB2-BD59-A6C34878D82A}">
                    <a16:rowId xmlns:a16="http://schemas.microsoft.com/office/drawing/2014/main" val="636825272"/>
                  </a:ext>
                </a:extLst>
              </a:tr>
              <a:tr h="370840">
                <a:tc>
                  <a:txBody>
                    <a:bodyPr/>
                    <a:lstStyle/>
                    <a:p>
                      <a:pPr algn="l"/>
                      <a:r>
                        <a:rPr lang="en-GB" sz="1200" b="0" i="0" dirty="0">
                          <a:latin typeface="Gill Sans" panose="020B0502020104020203" pitchFamily="34" charset="-79"/>
                          <a:cs typeface="Gill Sans" panose="020B0502020104020203" pitchFamily="34" charset="-79"/>
                        </a:rPr>
                        <a:t>3.</a:t>
                      </a:r>
                    </a:p>
                  </a:txBody>
                  <a:tcPr anchor="ctr"/>
                </a:tc>
                <a:extLst>
                  <a:ext uri="{0D108BD9-81ED-4DB2-BD59-A6C34878D82A}">
                    <a16:rowId xmlns:a16="http://schemas.microsoft.com/office/drawing/2014/main" val="1396937862"/>
                  </a:ext>
                </a:extLst>
              </a:tr>
              <a:tr h="370840">
                <a:tc>
                  <a:txBody>
                    <a:bodyPr/>
                    <a:lstStyle/>
                    <a:p>
                      <a:pPr algn="l"/>
                      <a:r>
                        <a:rPr lang="en-GB" sz="1200" b="0" i="0" dirty="0">
                          <a:latin typeface="Gill Sans" panose="020B0502020104020203" pitchFamily="34" charset="-79"/>
                          <a:cs typeface="Gill Sans" panose="020B0502020104020203" pitchFamily="34" charset="-79"/>
                        </a:rPr>
                        <a:t>4.</a:t>
                      </a:r>
                    </a:p>
                  </a:txBody>
                  <a:tcPr anchor="ctr"/>
                </a:tc>
                <a:extLst>
                  <a:ext uri="{0D108BD9-81ED-4DB2-BD59-A6C34878D82A}">
                    <a16:rowId xmlns:a16="http://schemas.microsoft.com/office/drawing/2014/main" val="3696696284"/>
                  </a:ext>
                </a:extLst>
              </a:tr>
              <a:tr h="370840">
                <a:tc>
                  <a:txBody>
                    <a:bodyPr/>
                    <a:lstStyle/>
                    <a:p>
                      <a:pPr algn="l"/>
                      <a:r>
                        <a:rPr lang="en-GB" sz="1200" b="0" i="0" dirty="0">
                          <a:latin typeface="Gill Sans" panose="020B0502020104020203" pitchFamily="34" charset="-79"/>
                          <a:cs typeface="Gill Sans" panose="020B0502020104020203" pitchFamily="34" charset="-79"/>
                        </a:rPr>
                        <a:t>5.</a:t>
                      </a:r>
                    </a:p>
                  </a:txBody>
                  <a:tcPr anchor="ctr"/>
                </a:tc>
                <a:extLst>
                  <a:ext uri="{0D108BD9-81ED-4DB2-BD59-A6C34878D82A}">
                    <a16:rowId xmlns:a16="http://schemas.microsoft.com/office/drawing/2014/main" val="271662639"/>
                  </a:ext>
                </a:extLst>
              </a:tr>
              <a:tr h="370840">
                <a:tc>
                  <a:txBody>
                    <a:bodyPr/>
                    <a:lstStyle/>
                    <a:p>
                      <a:pPr algn="l"/>
                      <a:r>
                        <a:rPr lang="en-GB" sz="1200" b="0" i="0" dirty="0">
                          <a:latin typeface="Gill Sans" panose="020B0502020104020203" pitchFamily="34" charset="-79"/>
                          <a:cs typeface="Gill Sans" panose="020B0502020104020203" pitchFamily="34" charset="-79"/>
                        </a:rPr>
                        <a:t>6.</a:t>
                      </a:r>
                    </a:p>
                  </a:txBody>
                  <a:tcPr anchor="ctr"/>
                </a:tc>
                <a:extLst>
                  <a:ext uri="{0D108BD9-81ED-4DB2-BD59-A6C34878D82A}">
                    <a16:rowId xmlns:a16="http://schemas.microsoft.com/office/drawing/2014/main" val="684551150"/>
                  </a:ext>
                </a:extLst>
              </a:tr>
              <a:tr h="370840">
                <a:tc>
                  <a:txBody>
                    <a:bodyPr/>
                    <a:lstStyle/>
                    <a:p>
                      <a:pPr algn="l"/>
                      <a:r>
                        <a:rPr lang="en-GB" sz="1200" b="0" i="0" dirty="0">
                          <a:latin typeface="Gill Sans" panose="020B0502020104020203" pitchFamily="34" charset="-79"/>
                          <a:cs typeface="Gill Sans" panose="020B0502020104020203" pitchFamily="34" charset="-79"/>
                        </a:rPr>
                        <a:t>7.</a:t>
                      </a:r>
                    </a:p>
                  </a:txBody>
                  <a:tcPr anchor="ctr"/>
                </a:tc>
                <a:extLst>
                  <a:ext uri="{0D108BD9-81ED-4DB2-BD59-A6C34878D82A}">
                    <a16:rowId xmlns:a16="http://schemas.microsoft.com/office/drawing/2014/main" val="4203879529"/>
                  </a:ext>
                </a:extLst>
              </a:tr>
              <a:tr h="370840">
                <a:tc>
                  <a:txBody>
                    <a:bodyPr/>
                    <a:lstStyle/>
                    <a:p>
                      <a:pPr algn="l"/>
                      <a:r>
                        <a:rPr lang="en-GB" sz="1200" b="0" i="0" dirty="0">
                          <a:latin typeface="Gill Sans" panose="020B0502020104020203" pitchFamily="34" charset="-79"/>
                          <a:cs typeface="Gill Sans" panose="020B0502020104020203" pitchFamily="34" charset="-79"/>
                        </a:rPr>
                        <a:t>8.</a:t>
                      </a:r>
                    </a:p>
                  </a:txBody>
                  <a:tcPr anchor="ctr"/>
                </a:tc>
                <a:extLst>
                  <a:ext uri="{0D108BD9-81ED-4DB2-BD59-A6C34878D82A}">
                    <a16:rowId xmlns:a16="http://schemas.microsoft.com/office/drawing/2014/main" val="3842172726"/>
                  </a:ext>
                </a:extLst>
              </a:tr>
              <a:tr h="370840">
                <a:tc>
                  <a:txBody>
                    <a:bodyPr/>
                    <a:lstStyle/>
                    <a:p>
                      <a:pPr algn="l"/>
                      <a:r>
                        <a:rPr lang="en-GB" sz="1200" b="0" i="0" dirty="0">
                          <a:latin typeface="Gill Sans" panose="020B0502020104020203" pitchFamily="34" charset="-79"/>
                          <a:cs typeface="Gill Sans" panose="020B0502020104020203" pitchFamily="34" charset="-79"/>
                        </a:rPr>
                        <a:t>9.</a:t>
                      </a:r>
                    </a:p>
                  </a:txBody>
                  <a:tcPr anchor="ctr"/>
                </a:tc>
                <a:extLst>
                  <a:ext uri="{0D108BD9-81ED-4DB2-BD59-A6C34878D82A}">
                    <a16:rowId xmlns:a16="http://schemas.microsoft.com/office/drawing/2014/main" val="3709985322"/>
                  </a:ext>
                </a:extLst>
              </a:tr>
              <a:tr h="370840">
                <a:tc>
                  <a:txBody>
                    <a:bodyPr/>
                    <a:lstStyle/>
                    <a:p>
                      <a:pPr algn="l"/>
                      <a:r>
                        <a:rPr lang="en-GB" sz="1200" b="0" i="0" dirty="0">
                          <a:latin typeface="Gill Sans" panose="020B0502020104020203" pitchFamily="34" charset="-79"/>
                          <a:cs typeface="Gill Sans" panose="020B0502020104020203" pitchFamily="34" charset="-79"/>
                        </a:rPr>
                        <a:t>10.</a:t>
                      </a:r>
                    </a:p>
                  </a:txBody>
                  <a:tcPr anchor="ctr"/>
                </a:tc>
                <a:extLst>
                  <a:ext uri="{0D108BD9-81ED-4DB2-BD59-A6C34878D82A}">
                    <a16:rowId xmlns:a16="http://schemas.microsoft.com/office/drawing/2014/main" val="2919558722"/>
                  </a:ext>
                </a:extLst>
              </a:tr>
              <a:tr h="370840">
                <a:tc>
                  <a:txBody>
                    <a:bodyPr/>
                    <a:lstStyle/>
                    <a:p>
                      <a:pPr algn="l"/>
                      <a:r>
                        <a:rPr lang="en-GB" sz="1200" b="0" i="0" dirty="0">
                          <a:latin typeface="Gill Sans" panose="020B0502020104020203" pitchFamily="34" charset="-79"/>
                          <a:cs typeface="Gill Sans" panose="020B0502020104020203" pitchFamily="34" charset="-79"/>
                        </a:rPr>
                        <a:t>11.</a:t>
                      </a:r>
                    </a:p>
                  </a:txBody>
                  <a:tcPr anchor="ctr"/>
                </a:tc>
                <a:extLst>
                  <a:ext uri="{0D108BD9-81ED-4DB2-BD59-A6C34878D82A}">
                    <a16:rowId xmlns:a16="http://schemas.microsoft.com/office/drawing/2014/main" val="1262465897"/>
                  </a:ext>
                </a:extLst>
              </a:tr>
              <a:tr h="370840">
                <a:tc>
                  <a:txBody>
                    <a:bodyPr/>
                    <a:lstStyle/>
                    <a:p>
                      <a:pPr algn="l"/>
                      <a:r>
                        <a:rPr lang="en-GB" sz="1200" b="0" i="0" dirty="0">
                          <a:latin typeface="Gill Sans" panose="020B0502020104020203" pitchFamily="34" charset="-79"/>
                          <a:cs typeface="Gill Sans" panose="020B0502020104020203" pitchFamily="34" charset="-79"/>
                        </a:rPr>
                        <a:t>12.</a:t>
                      </a:r>
                    </a:p>
                  </a:txBody>
                  <a:tcPr anchor="ctr"/>
                </a:tc>
                <a:extLst>
                  <a:ext uri="{0D108BD9-81ED-4DB2-BD59-A6C34878D82A}">
                    <a16:rowId xmlns:a16="http://schemas.microsoft.com/office/drawing/2014/main" val="2688125277"/>
                  </a:ext>
                </a:extLst>
              </a:tr>
              <a:tr h="370840">
                <a:tc>
                  <a:txBody>
                    <a:bodyPr/>
                    <a:lstStyle/>
                    <a:p>
                      <a:pPr algn="l"/>
                      <a:r>
                        <a:rPr lang="en-GB" sz="1200" b="0" i="0" dirty="0">
                          <a:latin typeface="Gill Sans" panose="020B0502020104020203" pitchFamily="34" charset="-79"/>
                          <a:cs typeface="Gill Sans" panose="020B0502020104020203" pitchFamily="34" charset="-79"/>
                        </a:rPr>
                        <a:t>13.</a:t>
                      </a:r>
                    </a:p>
                  </a:txBody>
                  <a:tcPr anchor="ctr"/>
                </a:tc>
                <a:extLst>
                  <a:ext uri="{0D108BD9-81ED-4DB2-BD59-A6C34878D82A}">
                    <a16:rowId xmlns:a16="http://schemas.microsoft.com/office/drawing/2014/main" val="1100873169"/>
                  </a:ext>
                </a:extLst>
              </a:tr>
              <a:tr h="370840">
                <a:tc>
                  <a:txBody>
                    <a:bodyPr/>
                    <a:lstStyle/>
                    <a:p>
                      <a:pPr algn="l"/>
                      <a:r>
                        <a:rPr lang="en-GB" sz="1200" b="0" i="0" dirty="0">
                          <a:latin typeface="Gill Sans" panose="020B0502020104020203" pitchFamily="34" charset="-79"/>
                          <a:cs typeface="Gill Sans" panose="020B0502020104020203" pitchFamily="34" charset="-79"/>
                        </a:rPr>
                        <a:t>14.</a:t>
                      </a:r>
                    </a:p>
                  </a:txBody>
                  <a:tcPr anchor="ctr"/>
                </a:tc>
                <a:extLst>
                  <a:ext uri="{0D108BD9-81ED-4DB2-BD59-A6C34878D82A}">
                    <a16:rowId xmlns:a16="http://schemas.microsoft.com/office/drawing/2014/main" val="2184792652"/>
                  </a:ext>
                </a:extLst>
              </a:tr>
              <a:tr h="370840">
                <a:tc>
                  <a:txBody>
                    <a:bodyPr/>
                    <a:lstStyle/>
                    <a:p>
                      <a:pPr algn="l"/>
                      <a:r>
                        <a:rPr lang="en-GB" sz="1200" b="0" i="0" dirty="0">
                          <a:latin typeface="Gill Sans" panose="020B0502020104020203" pitchFamily="34" charset="-79"/>
                          <a:cs typeface="Gill Sans" panose="020B0502020104020203" pitchFamily="34" charset="-79"/>
                        </a:rPr>
                        <a:t>15.</a:t>
                      </a:r>
                    </a:p>
                  </a:txBody>
                  <a:tcPr anchor="ctr"/>
                </a:tc>
                <a:extLst>
                  <a:ext uri="{0D108BD9-81ED-4DB2-BD59-A6C34878D82A}">
                    <a16:rowId xmlns:a16="http://schemas.microsoft.com/office/drawing/2014/main" val="406311305"/>
                  </a:ext>
                </a:extLst>
              </a:tr>
              <a:tr h="370840">
                <a:tc>
                  <a:txBody>
                    <a:bodyPr/>
                    <a:lstStyle/>
                    <a:p>
                      <a:pPr algn="l"/>
                      <a:r>
                        <a:rPr lang="en-GB" sz="1200" b="0" i="0" dirty="0">
                          <a:latin typeface="Gill Sans" panose="020B0502020104020203" pitchFamily="34" charset="-79"/>
                          <a:cs typeface="Gill Sans" panose="020B0502020104020203" pitchFamily="34" charset="-79"/>
                        </a:rPr>
                        <a:t>16.</a:t>
                      </a:r>
                    </a:p>
                  </a:txBody>
                  <a:tcPr anchor="ctr"/>
                </a:tc>
                <a:extLst>
                  <a:ext uri="{0D108BD9-81ED-4DB2-BD59-A6C34878D82A}">
                    <a16:rowId xmlns:a16="http://schemas.microsoft.com/office/drawing/2014/main" val="522453647"/>
                  </a:ext>
                </a:extLst>
              </a:tr>
              <a:tr h="370840">
                <a:tc>
                  <a:txBody>
                    <a:bodyPr/>
                    <a:lstStyle/>
                    <a:p>
                      <a:pPr algn="l"/>
                      <a:r>
                        <a:rPr lang="en-GB" sz="1200" b="0" i="0" dirty="0">
                          <a:latin typeface="Gill Sans" panose="020B0502020104020203" pitchFamily="34" charset="-79"/>
                          <a:cs typeface="Gill Sans" panose="020B0502020104020203" pitchFamily="34" charset="-79"/>
                        </a:rPr>
                        <a:t>17.</a:t>
                      </a:r>
                    </a:p>
                  </a:txBody>
                  <a:tcPr anchor="ctr"/>
                </a:tc>
                <a:extLst>
                  <a:ext uri="{0D108BD9-81ED-4DB2-BD59-A6C34878D82A}">
                    <a16:rowId xmlns:a16="http://schemas.microsoft.com/office/drawing/2014/main" val="1884708352"/>
                  </a:ext>
                </a:extLst>
              </a:tr>
              <a:tr h="370840">
                <a:tc>
                  <a:txBody>
                    <a:bodyPr/>
                    <a:lstStyle/>
                    <a:p>
                      <a:pPr algn="l"/>
                      <a:r>
                        <a:rPr lang="en-GB" sz="1200" b="0" i="0" dirty="0">
                          <a:latin typeface="Gill Sans" panose="020B0502020104020203" pitchFamily="34" charset="-79"/>
                          <a:cs typeface="Gill Sans" panose="020B0502020104020203" pitchFamily="34" charset="-79"/>
                        </a:rPr>
                        <a:t>18.</a:t>
                      </a:r>
                    </a:p>
                  </a:txBody>
                  <a:tcPr anchor="ctr"/>
                </a:tc>
                <a:extLst>
                  <a:ext uri="{0D108BD9-81ED-4DB2-BD59-A6C34878D82A}">
                    <a16:rowId xmlns:a16="http://schemas.microsoft.com/office/drawing/2014/main" val="2332781636"/>
                  </a:ext>
                </a:extLst>
              </a:tr>
              <a:tr h="370840">
                <a:tc>
                  <a:txBody>
                    <a:bodyPr/>
                    <a:lstStyle/>
                    <a:p>
                      <a:pPr algn="l"/>
                      <a:r>
                        <a:rPr lang="en-GB" sz="1200" b="0" i="0" dirty="0">
                          <a:latin typeface="Gill Sans" panose="020B0502020104020203" pitchFamily="34" charset="-79"/>
                          <a:cs typeface="Gill Sans" panose="020B0502020104020203" pitchFamily="34" charset="-79"/>
                        </a:rPr>
                        <a:t>19.</a:t>
                      </a:r>
                    </a:p>
                  </a:txBody>
                  <a:tcPr anchor="ctr"/>
                </a:tc>
                <a:extLst>
                  <a:ext uri="{0D108BD9-81ED-4DB2-BD59-A6C34878D82A}">
                    <a16:rowId xmlns:a16="http://schemas.microsoft.com/office/drawing/2014/main" val="2723152938"/>
                  </a:ext>
                </a:extLst>
              </a:tr>
              <a:tr h="370840">
                <a:tc>
                  <a:txBody>
                    <a:bodyPr/>
                    <a:lstStyle/>
                    <a:p>
                      <a:pPr algn="l"/>
                      <a:r>
                        <a:rPr lang="en-GB" sz="1200" b="0" i="0" dirty="0">
                          <a:latin typeface="Gill Sans" panose="020B0502020104020203" pitchFamily="34" charset="-79"/>
                          <a:cs typeface="Gill Sans" panose="020B0502020104020203" pitchFamily="34" charset="-79"/>
                        </a:rPr>
                        <a:t>20.</a:t>
                      </a:r>
                    </a:p>
                  </a:txBody>
                  <a:tcPr anchor="ctr"/>
                </a:tc>
                <a:extLst>
                  <a:ext uri="{0D108BD9-81ED-4DB2-BD59-A6C34878D82A}">
                    <a16:rowId xmlns:a16="http://schemas.microsoft.com/office/drawing/2014/main" val="1987145109"/>
                  </a:ext>
                </a:extLst>
              </a:tr>
              <a:tr h="370840">
                <a:tc>
                  <a:txBody>
                    <a:bodyPr/>
                    <a:lstStyle/>
                    <a:p>
                      <a:pPr algn="l"/>
                      <a:r>
                        <a:rPr lang="en-GB" sz="1200" b="0" i="0" dirty="0">
                          <a:latin typeface="Gill Sans" panose="020B0502020104020203" pitchFamily="34" charset="-79"/>
                          <a:cs typeface="Gill Sans" panose="020B0502020104020203" pitchFamily="34" charset="-79"/>
                        </a:rPr>
                        <a:t>Total Score: _____/20</a:t>
                      </a:r>
                    </a:p>
                  </a:txBody>
                  <a:tcPr anchor="ctr"/>
                </a:tc>
                <a:extLst>
                  <a:ext uri="{0D108BD9-81ED-4DB2-BD59-A6C34878D82A}">
                    <a16:rowId xmlns:a16="http://schemas.microsoft.com/office/drawing/2014/main" val="2727081749"/>
                  </a:ext>
                </a:extLst>
              </a:tr>
            </a:tbl>
          </a:graphicData>
        </a:graphic>
      </p:graphicFrame>
      <p:sp>
        <p:nvSpPr>
          <p:cNvPr id="3" name="TextBox 2">
            <a:extLst>
              <a:ext uri="{FF2B5EF4-FFF2-40B4-BE49-F238E27FC236}">
                <a16:creationId xmlns:a16="http://schemas.microsoft.com/office/drawing/2014/main" id="{D3E56123-40D9-00AC-AEBD-ED567080CF08}"/>
              </a:ext>
            </a:extLst>
          </p:cNvPr>
          <p:cNvSpPr txBox="1"/>
          <p:nvPr/>
        </p:nvSpPr>
        <p:spPr>
          <a:xfrm>
            <a:off x="1181590" y="309967"/>
            <a:ext cx="4494820" cy="369332"/>
          </a:xfrm>
          <a:prstGeom prst="rect">
            <a:avLst/>
          </a:prstGeom>
          <a:noFill/>
        </p:spPr>
        <p:txBody>
          <a:bodyPr wrap="none" rtlCol="0">
            <a:spAutoFit/>
          </a:bodyPr>
          <a:lstStyle/>
          <a:p>
            <a:r>
              <a:rPr lang="en-GB" dirty="0"/>
              <a:t>Half-Termly 20 Question Review Test Template</a:t>
            </a:r>
          </a:p>
        </p:txBody>
      </p:sp>
    </p:spTree>
    <p:extLst>
      <p:ext uri="{BB962C8B-B14F-4D97-AF65-F5344CB8AC3E}">
        <p14:creationId xmlns:p14="http://schemas.microsoft.com/office/powerpoint/2010/main" val="327842549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8F48FF6-71D1-E54C-AB5E-54D6C5636114}"/>
              </a:ext>
            </a:extLst>
          </p:cNvPr>
          <p:cNvSpPr/>
          <p:nvPr/>
        </p:nvSpPr>
        <p:spPr>
          <a:xfrm>
            <a:off x="-87378" y="4477798"/>
            <a:ext cx="7032747" cy="1918114"/>
          </a:xfrm>
          <a:prstGeom prst="rect">
            <a:avLst/>
          </a:prstGeom>
          <a:solidFill>
            <a:srgbClr val="00B0F0"/>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46"/>
          </a:p>
        </p:txBody>
      </p:sp>
      <p:sp>
        <p:nvSpPr>
          <p:cNvPr id="19" name="TextBox 18">
            <a:extLst>
              <a:ext uri="{FF2B5EF4-FFF2-40B4-BE49-F238E27FC236}">
                <a16:creationId xmlns:a16="http://schemas.microsoft.com/office/drawing/2014/main" id="{69E6FC2B-ED9E-E241-9E53-13485ADF8768}"/>
              </a:ext>
            </a:extLst>
          </p:cNvPr>
          <p:cNvSpPr txBox="1"/>
          <p:nvPr/>
        </p:nvSpPr>
        <p:spPr>
          <a:xfrm>
            <a:off x="285312" y="4559692"/>
            <a:ext cx="6287365" cy="1754326"/>
          </a:xfrm>
          <a:prstGeom prst="rect">
            <a:avLst/>
          </a:prstGeom>
          <a:noFill/>
        </p:spPr>
        <p:txBody>
          <a:bodyPr wrap="square" rtlCol="0">
            <a:spAutoFit/>
          </a:bodyPr>
          <a:lstStyle/>
          <a:p>
            <a:pPr algn="ctr"/>
            <a:r>
              <a:rPr lang="en-US" sz="5400" b="1" dirty="0">
                <a:ln>
                  <a:solidFill>
                    <a:sysClr val="windowText" lastClr="000000"/>
                  </a:solidFill>
                </a:ln>
                <a:solidFill>
                  <a:schemeClr val="bg1"/>
                </a:solidFill>
                <a:latin typeface="Gill Sans SemiBold" panose="020B0502020104020203" pitchFamily="34" charset="-79"/>
                <a:ea typeface="Hiragino Kaku Gothic Std W8" panose="020B0800000000000000" pitchFamily="34" charset="-128"/>
                <a:cs typeface="Gill Sans SemiBold" panose="020B0502020104020203" pitchFamily="34" charset="-79"/>
              </a:rPr>
              <a:t>ADDITIONAL ACTIVITIES</a:t>
            </a:r>
          </a:p>
        </p:txBody>
      </p:sp>
      <p:pic>
        <p:nvPicPr>
          <p:cNvPr id="3" name="Picture 2" descr="Logo&#10;&#10;Description automatically generated">
            <a:extLst>
              <a:ext uri="{FF2B5EF4-FFF2-40B4-BE49-F238E27FC236}">
                <a16:creationId xmlns:a16="http://schemas.microsoft.com/office/drawing/2014/main" id="{4E48AA0D-D68F-684E-B050-6D0F93C9D1E9}"/>
              </a:ext>
            </a:extLst>
          </p:cNvPr>
          <p:cNvPicPr>
            <a:picLocks noChangeAspect="1"/>
          </p:cNvPicPr>
          <p:nvPr/>
        </p:nvPicPr>
        <p:blipFill>
          <a:blip r:embed="rId2"/>
          <a:stretch>
            <a:fillRect/>
          </a:stretch>
        </p:blipFill>
        <p:spPr>
          <a:xfrm>
            <a:off x="2701859" y="8167124"/>
            <a:ext cx="1558455" cy="1188518"/>
          </a:xfrm>
          <a:prstGeom prst="rect">
            <a:avLst/>
          </a:prstGeom>
        </p:spPr>
      </p:pic>
      <p:sp>
        <p:nvSpPr>
          <p:cNvPr id="2" name="TextBox 1">
            <a:extLst>
              <a:ext uri="{FF2B5EF4-FFF2-40B4-BE49-F238E27FC236}">
                <a16:creationId xmlns:a16="http://schemas.microsoft.com/office/drawing/2014/main" id="{C0E5830B-961B-3744-9B60-3AFD1185BE77}"/>
              </a:ext>
            </a:extLst>
          </p:cNvPr>
          <p:cNvSpPr txBox="1"/>
          <p:nvPr/>
        </p:nvSpPr>
        <p:spPr>
          <a:xfrm>
            <a:off x="2597679" y="9457455"/>
            <a:ext cx="1662635" cy="241476"/>
          </a:xfrm>
          <a:prstGeom prst="rect">
            <a:avLst/>
          </a:prstGeom>
          <a:noFill/>
        </p:spPr>
        <p:txBody>
          <a:bodyPr wrap="none" rtlCol="0">
            <a:spAutoFit/>
          </a:bodyPr>
          <a:lstStyle/>
          <a:p>
            <a:r>
              <a:rPr lang="en-US" sz="969" dirty="0">
                <a:solidFill>
                  <a:schemeClr val="bg2">
                    <a:lumMod val="50000"/>
                  </a:schemeClr>
                </a:solidFill>
                <a:latin typeface="Gill Sans MT" panose="020B0502020104020203" pitchFamily="34" charset="77"/>
              </a:rPr>
              <a:t>© Vocabulary Ninja Ltd 2022</a:t>
            </a:r>
          </a:p>
        </p:txBody>
      </p:sp>
      <p:pic>
        <p:nvPicPr>
          <p:cNvPr id="11" name="Picture 10">
            <a:extLst>
              <a:ext uri="{FF2B5EF4-FFF2-40B4-BE49-F238E27FC236}">
                <a16:creationId xmlns:a16="http://schemas.microsoft.com/office/drawing/2014/main" id="{EEC52904-C97C-6F7B-0C73-7459492BFB69}"/>
              </a:ext>
            </a:extLst>
          </p:cNvPr>
          <p:cNvPicPr>
            <a:picLocks noChangeAspect="1"/>
          </p:cNvPicPr>
          <p:nvPr/>
        </p:nvPicPr>
        <p:blipFill>
          <a:blip r:embed="rId3"/>
          <a:stretch>
            <a:fillRect/>
          </a:stretch>
        </p:blipFill>
        <p:spPr>
          <a:xfrm>
            <a:off x="0" y="-81188"/>
            <a:ext cx="6858000" cy="3857625"/>
          </a:xfrm>
          <a:prstGeom prst="rect">
            <a:avLst/>
          </a:prstGeom>
        </p:spPr>
      </p:pic>
    </p:spTree>
    <p:extLst>
      <p:ext uri="{BB962C8B-B14F-4D97-AF65-F5344CB8AC3E}">
        <p14:creationId xmlns:p14="http://schemas.microsoft.com/office/powerpoint/2010/main" val="311207399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03583441-30FA-944B-B404-22F0C4E931C9}"/>
              </a:ext>
            </a:extLst>
          </p:cNvPr>
          <p:cNvSpPr/>
          <p:nvPr/>
        </p:nvSpPr>
        <p:spPr>
          <a:xfrm>
            <a:off x="181947" y="138404"/>
            <a:ext cx="6494106" cy="9629192"/>
          </a:xfrm>
          <a:prstGeom prst="rect">
            <a:avLst/>
          </a:prstGeom>
          <a:noFill/>
          <a:ln w="38100" cmpd="thickThi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GB"/>
          </a:p>
        </p:txBody>
      </p:sp>
      <p:sp>
        <p:nvSpPr>
          <p:cNvPr id="4" name="Rectangle 3">
            <a:extLst>
              <a:ext uri="{FF2B5EF4-FFF2-40B4-BE49-F238E27FC236}">
                <a16:creationId xmlns:a16="http://schemas.microsoft.com/office/drawing/2014/main" id="{8C52FC7A-A8FA-4942-8FC2-CC094964E678}"/>
              </a:ext>
            </a:extLst>
          </p:cNvPr>
          <p:cNvSpPr/>
          <p:nvPr/>
        </p:nvSpPr>
        <p:spPr>
          <a:xfrm>
            <a:off x="-154241" y="138404"/>
            <a:ext cx="7141633" cy="954107"/>
          </a:xfrm>
          <a:prstGeom prst="rect">
            <a:avLst/>
          </a:prstGeom>
        </p:spPr>
        <p:txBody>
          <a:bodyPr wrap="square">
            <a:spAutoFit/>
          </a:bodyPr>
          <a:lstStyle/>
          <a:p>
            <a:pPr algn="ctr"/>
            <a:r>
              <a:rPr lang="en-GB" sz="2800" b="1" dirty="0">
                <a:ln w="19050">
                  <a:solidFill>
                    <a:sysClr val="windowText" lastClr="000000"/>
                  </a:solidFill>
                </a:ln>
                <a:solidFill>
                  <a:srgbClr val="00B0F0"/>
                </a:solidFill>
                <a:latin typeface="Gill Sans" panose="020B0502020104020203" pitchFamily="34" charset="-79"/>
                <a:ea typeface="STHupo" panose="02010800040101010101" pitchFamily="2" charset="-122"/>
                <a:cs typeface="Gill Sans" panose="020B0502020104020203" pitchFamily="34" charset="-79"/>
              </a:rPr>
              <a:t>Ideas and Strategies to use </a:t>
            </a:r>
          </a:p>
          <a:p>
            <a:pPr algn="ctr"/>
            <a:r>
              <a:rPr lang="en-GB" sz="2800" b="1" dirty="0">
                <a:ln w="19050">
                  <a:solidFill>
                    <a:sysClr val="windowText" lastClr="000000"/>
                  </a:solidFill>
                </a:ln>
                <a:solidFill>
                  <a:srgbClr val="00B0F0"/>
                </a:solidFill>
                <a:latin typeface="Gill Sans" panose="020B0502020104020203" pitchFamily="34" charset="-79"/>
                <a:ea typeface="STHupo" panose="02010800040101010101" pitchFamily="2" charset="-122"/>
                <a:cs typeface="Gill Sans" panose="020B0502020104020203" pitchFamily="34" charset="-79"/>
              </a:rPr>
              <a:t>at Home</a:t>
            </a:r>
          </a:p>
        </p:txBody>
      </p:sp>
      <p:graphicFrame>
        <p:nvGraphicFramePr>
          <p:cNvPr id="2" name="Table 1">
            <a:extLst>
              <a:ext uri="{FF2B5EF4-FFF2-40B4-BE49-F238E27FC236}">
                <a16:creationId xmlns:a16="http://schemas.microsoft.com/office/drawing/2014/main" id="{D2C14461-8C6D-6D42-A136-F7D21DA407CB}"/>
              </a:ext>
            </a:extLst>
          </p:cNvPr>
          <p:cNvGraphicFramePr>
            <a:graphicFrameLocks noGrp="1"/>
          </p:cNvGraphicFramePr>
          <p:nvPr>
            <p:extLst>
              <p:ext uri="{D42A27DB-BD31-4B8C-83A1-F6EECF244321}">
                <p14:modId xmlns:p14="http://schemas.microsoft.com/office/powerpoint/2010/main" val="4218460434"/>
              </p:ext>
            </p:extLst>
          </p:nvPr>
        </p:nvGraphicFramePr>
        <p:xfrm>
          <a:off x="347133" y="1566333"/>
          <a:ext cx="6172200" cy="7713136"/>
        </p:xfrm>
        <a:graphic>
          <a:graphicData uri="http://schemas.openxmlformats.org/drawingml/2006/table">
            <a:tbl>
              <a:tblPr firstRow="1" bandRow="1">
                <a:tableStyleId>{5940675A-B579-460E-94D1-54222C63F5DA}</a:tableStyleId>
              </a:tblPr>
              <a:tblGrid>
                <a:gridCol w="2057400">
                  <a:extLst>
                    <a:ext uri="{9D8B030D-6E8A-4147-A177-3AD203B41FA5}">
                      <a16:colId xmlns:a16="http://schemas.microsoft.com/office/drawing/2014/main" val="712268820"/>
                    </a:ext>
                  </a:extLst>
                </a:gridCol>
                <a:gridCol w="2057400">
                  <a:extLst>
                    <a:ext uri="{9D8B030D-6E8A-4147-A177-3AD203B41FA5}">
                      <a16:colId xmlns:a16="http://schemas.microsoft.com/office/drawing/2014/main" val="3475606265"/>
                    </a:ext>
                  </a:extLst>
                </a:gridCol>
                <a:gridCol w="2057400">
                  <a:extLst>
                    <a:ext uri="{9D8B030D-6E8A-4147-A177-3AD203B41FA5}">
                      <a16:colId xmlns:a16="http://schemas.microsoft.com/office/drawing/2014/main" val="3958086816"/>
                    </a:ext>
                  </a:extLst>
                </a:gridCol>
              </a:tblGrid>
              <a:tr h="1928284">
                <a:tc>
                  <a:txBody>
                    <a:bodyPr/>
                    <a:lstStyle/>
                    <a:p>
                      <a:endParaRPr lang="en-GB" dirty="0"/>
                    </a:p>
                  </a:txBody>
                  <a:tcPr/>
                </a:tc>
                <a:tc>
                  <a:txBody>
                    <a:bodyPr/>
                    <a:lstStyle/>
                    <a:p>
                      <a:endParaRPr lang="en-GB"/>
                    </a:p>
                  </a:txBody>
                  <a:tcPr/>
                </a:tc>
                <a:tc>
                  <a:txBody>
                    <a:bodyPr/>
                    <a:lstStyle/>
                    <a:p>
                      <a:endParaRPr lang="en-GB"/>
                    </a:p>
                  </a:txBody>
                  <a:tcPr/>
                </a:tc>
                <a:extLst>
                  <a:ext uri="{0D108BD9-81ED-4DB2-BD59-A6C34878D82A}">
                    <a16:rowId xmlns:a16="http://schemas.microsoft.com/office/drawing/2014/main" val="128639953"/>
                  </a:ext>
                </a:extLst>
              </a:tr>
              <a:tr h="1928284">
                <a:tc>
                  <a:txBody>
                    <a:bodyPr/>
                    <a:lstStyle/>
                    <a:p>
                      <a:endParaRPr lang="en-GB"/>
                    </a:p>
                  </a:txBody>
                  <a:tcPr/>
                </a:tc>
                <a:tc>
                  <a:txBody>
                    <a:bodyPr/>
                    <a:lstStyle/>
                    <a:p>
                      <a:endParaRPr lang="en-GB" dirty="0"/>
                    </a:p>
                  </a:txBody>
                  <a:tcPr/>
                </a:tc>
                <a:tc>
                  <a:txBody>
                    <a:bodyPr/>
                    <a:lstStyle/>
                    <a:p>
                      <a:endParaRPr lang="en-GB"/>
                    </a:p>
                  </a:txBody>
                  <a:tcPr/>
                </a:tc>
                <a:extLst>
                  <a:ext uri="{0D108BD9-81ED-4DB2-BD59-A6C34878D82A}">
                    <a16:rowId xmlns:a16="http://schemas.microsoft.com/office/drawing/2014/main" val="719819589"/>
                  </a:ext>
                </a:extLst>
              </a:tr>
              <a:tr h="1928284">
                <a:tc>
                  <a:txBody>
                    <a:bodyPr/>
                    <a:lstStyle/>
                    <a:p>
                      <a:endParaRPr lang="en-GB"/>
                    </a:p>
                  </a:txBody>
                  <a:tcPr/>
                </a:tc>
                <a:tc>
                  <a:txBody>
                    <a:bodyPr/>
                    <a:lstStyle/>
                    <a:p>
                      <a:endParaRPr lang="en-GB" dirty="0"/>
                    </a:p>
                  </a:txBody>
                  <a:tcPr/>
                </a:tc>
                <a:tc>
                  <a:txBody>
                    <a:bodyPr/>
                    <a:lstStyle/>
                    <a:p>
                      <a:endParaRPr lang="en-GB" dirty="0"/>
                    </a:p>
                  </a:txBody>
                  <a:tcPr/>
                </a:tc>
                <a:extLst>
                  <a:ext uri="{0D108BD9-81ED-4DB2-BD59-A6C34878D82A}">
                    <a16:rowId xmlns:a16="http://schemas.microsoft.com/office/drawing/2014/main" val="1296885915"/>
                  </a:ext>
                </a:extLst>
              </a:tr>
              <a:tr h="1928284">
                <a:tc>
                  <a:txBody>
                    <a:bodyPr/>
                    <a:lstStyle/>
                    <a:p>
                      <a:endParaRPr lang="en-GB" dirty="0"/>
                    </a:p>
                  </a:txBody>
                  <a:tcPr/>
                </a:tc>
                <a:tc>
                  <a:txBody>
                    <a:bodyPr/>
                    <a:lstStyle/>
                    <a:p>
                      <a:endParaRPr lang="en-GB"/>
                    </a:p>
                  </a:txBody>
                  <a:tcPr/>
                </a:tc>
                <a:tc>
                  <a:txBody>
                    <a:bodyPr/>
                    <a:lstStyle/>
                    <a:p>
                      <a:endParaRPr lang="en-GB" dirty="0"/>
                    </a:p>
                  </a:txBody>
                  <a:tcPr/>
                </a:tc>
                <a:extLst>
                  <a:ext uri="{0D108BD9-81ED-4DB2-BD59-A6C34878D82A}">
                    <a16:rowId xmlns:a16="http://schemas.microsoft.com/office/drawing/2014/main" val="64819249"/>
                  </a:ext>
                </a:extLst>
              </a:tr>
            </a:tbl>
          </a:graphicData>
        </a:graphic>
      </p:graphicFrame>
      <p:pic>
        <p:nvPicPr>
          <p:cNvPr id="6" name="Picture 5">
            <a:extLst>
              <a:ext uri="{FF2B5EF4-FFF2-40B4-BE49-F238E27FC236}">
                <a16:creationId xmlns:a16="http://schemas.microsoft.com/office/drawing/2014/main" id="{2BCC17DD-C258-0A4D-80DF-7AD660E21EA3}"/>
              </a:ext>
            </a:extLst>
          </p:cNvPr>
          <p:cNvPicPr>
            <a:picLocks noChangeAspect="1"/>
          </p:cNvPicPr>
          <p:nvPr/>
        </p:nvPicPr>
        <p:blipFill>
          <a:blip r:embed="rId2"/>
          <a:stretch>
            <a:fillRect/>
          </a:stretch>
        </p:blipFill>
        <p:spPr>
          <a:xfrm>
            <a:off x="423335" y="1636769"/>
            <a:ext cx="1912306" cy="1241900"/>
          </a:xfrm>
          <a:prstGeom prst="rect">
            <a:avLst/>
          </a:prstGeom>
          <a:ln>
            <a:solidFill>
              <a:schemeClr val="tx1"/>
            </a:solidFill>
          </a:ln>
        </p:spPr>
      </p:pic>
      <p:pic>
        <p:nvPicPr>
          <p:cNvPr id="7" name="Picture 6">
            <a:extLst>
              <a:ext uri="{FF2B5EF4-FFF2-40B4-BE49-F238E27FC236}">
                <a16:creationId xmlns:a16="http://schemas.microsoft.com/office/drawing/2014/main" id="{03E2BE49-C219-4D4E-9F28-BCC87AAE7BF8}"/>
              </a:ext>
            </a:extLst>
          </p:cNvPr>
          <p:cNvPicPr>
            <a:picLocks noChangeAspect="1"/>
          </p:cNvPicPr>
          <p:nvPr/>
        </p:nvPicPr>
        <p:blipFill rotWithShape="1">
          <a:blip r:embed="rId3"/>
          <a:srcRect b="11919"/>
          <a:stretch/>
        </p:blipFill>
        <p:spPr>
          <a:xfrm>
            <a:off x="2472847" y="1636769"/>
            <a:ext cx="1912306" cy="1195900"/>
          </a:xfrm>
          <a:prstGeom prst="rect">
            <a:avLst/>
          </a:prstGeom>
          <a:ln>
            <a:solidFill>
              <a:schemeClr val="tx1"/>
            </a:solidFill>
          </a:ln>
        </p:spPr>
      </p:pic>
      <p:pic>
        <p:nvPicPr>
          <p:cNvPr id="8" name="Picture 7">
            <a:extLst>
              <a:ext uri="{FF2B5EF4-FFF2-40B4-BE49-F238E27FC236}">
                <a16:creationId xmlns:a16="http://schemas.microsoft.com/office/drawing/2014/main" id="{3EE392C7-D372-0845-AAD4-BCFC96F5C7B1}"/>
              </a:ext>
            </a:extLst>
          </p:cNvPr>
          <p:cNvPicPr>
            <a:picLocks noChangeAspect="1"/>
          </p:cNvPicPr>
          <p:nvPr/>
        </p:nvPicPr>
        <p:blipFill rotWithShape="1">
          <a:blip r:embed="rId4"/>
          <a:srcRect t="4697"/>
          <a:stretch/>
        </p:blipFill>
        <p:spPr>
          <a:xfrm>
            <a:off x="4673888" y="1585970"/>
            <a:ext cx="1624441" cy="1429048"/>
          </a:xfrm>
          <a:prstGeom prst="rect">
            <a:avLst/>
          </a:prstGeom>
        </p:spPr>
      </p:pic>
      <p:pic>
        <p:nvPicPr>
          <p:cNvPr id="9" name="Picture 8">
            <a:extLst>
              <a:ext uri="{FF2B5EF4-FFF2-40B4-BE49-F238E27FC236}">
                <a16:creationId xmlns:a16="http://schemas.microsoft.com/office/drawing/2014/main" id="{B2D917D7-C8A6-384F-8721-89972D1AD2F3}"/>
              </a:ext>
            </a:extLst>
          </p:cNvPr>
          <p:cNvPicPr>
            <a:picLocks noChangeAspect="1"/>
          </p:cNvPicPr>
          <p:nvPr/>
        </p:nvPicPr>
        <p:blipFill>
          <a:blip r:embed="rId5"/>
          <a:stretch>
            <a:fillRect/>
          </a:stretch>
        </p:blipFill>
        <p:spPr>
          <a:xfrm>
            <a:off x="423335" y="3559168"/>
            <a:ext cx="1912306" cy="1433619"/>
          </a:xfrm>
          <a:prstGeom prst="rect">
            <a:avLst/>
          </a:prstGeom>
          <a:ln>
            <a:solidFill>
              <a:schemeClr val="tx1"/>
            </a:solidFill>
          </a:ln>
        </p:spPr>
      </p:pic>
      <p:pic>
        <p:nvPicPr>
          <p:cNvPr id="10" name="Picture 9">
            <a:extLst>
              <a:ext uri="{FF2B5EF4-FFF2-40B4-BE49-F238E27FC236}">
                <a16:creationId xmlns:a16="http://schemas.microsoft.com/office/drawing/2014/main" id="{2FADE85A-681D-4544-BA65-7EF1E1CC1462}"/>
              </a:ext>
            </a:extLst>
          </p:cNvPr>
          <p:cNvPicPr>
            <a:picLocks noChangeAspect="1"/>
          </p:cNvPicPr>
          <p:nvPr/>
        </p:nvPicPr>
        <p:blipFill>
          <a:blip r:embed="rId6"/>
          <a:stretch>
            <a:fillRect/>
          </a:stretch>
        </p:blipFill>
        <p:spPr>
          <a:xfrm>
            <a:off x="2544233" y="3552535"/>
            <a:ext cx="1769533" cy="1300607"/>
          </a:xfrm>
          <a:prstGeom prst="rect">
            <a:avLst/>
          </a:prstGeom>
          <a:ln>
            <a:solidFill>
              <a:schemeClr val="tx1"/>
            </a:solidFill>
          </a:ln>
        </p:spPr>
      </p:pic>
      <p:sp>
        <p:nvSpPr>
          <p:cNvPr id="11" name="TextBox 10">
            <a:extLst>
              <a:ext uri="{FF2B5EF4-FFF2-40B4-BE49-F238E27FC236}">
                <a16:creationId xmlns:a16="http://schemas.microsoft.com/office/drawing/2014/main" id="{C32ED215-1803-014B-A5C8-2246E483E573}"/>
              </a:ext>
            </a:extLst>
          </p:cNvPr>
          <p:cNvSpPr txBox="1"/>
          <p:nvPr/>
        </p:nvSpPr>
        <p:spPr>
          <a:xfrm>
            <a:off x="278522" y="1061393"/>
            <a:ext cx="6291609" cy="523220"/>
          </a:xfrm>
          <a:prstGeom prst="rect">
            <a:avLst/>
          </a:prstGeom>
          <a:noFill/>
        </p:spPr>
        <p:txBody>
          <a:bodyPr wrap="square" rtlCol="0">
            <a:spAutoFit/>
          </a:bodyPr>
          <a:lstStyle/>
          <a:p>
            <a:pPr algn="ctr"/>
            <a:r>
              <a:rPr lang="en-GB" sz="1400" dirty="0">
                <a:latin typeface="Gill Sans" panose="020B0502020104020203" pitchFamily="34" charset="-79"/>
                <a:cs typeface="Gill Sans" panose="020B0502020104020203" pitchFamily="34" charset="-79"/>
              </a:rPr>
              <a:t>With very little effort, you can provide some really engaging and memorable spelling activities at home.</a:t>
            </a:r>
          </a:p>
        </p:txBody>
      </p:sp>
      <p:sp>
        <p:nvSpPr>
          <p:cNvPr id="12" name="TextBox 11">
            <a:extLst>
              <a:ext uri="{FF2B5EF4-FFF2-40B4-BE49-F238E27FC236}">
                <a16:creationId xmlns:a16="http://schemas.microsoft.com/office/drawing/2014/main" id="{676A63F6-B4F4-A441-BE14-BD957E94A54D}"/>
              </a:ext>
            </a:extLst>
          </p:cNvPr>
          <p:cNvSpPr txBox="1"/>
          <p:nvPr/>
        </p:nvSpPr>
        <p:spPr>
          <a:xfrm>
            <a:off x="596461" y="2983225"/>
            <a:ext cx="1566054" cy="446276"/>
          </a:xfrm>
          <a:prstGeom prst="rect">
            <a:avLst/>
          </a:prstGeom>
          <a:noFill/>
        </p:spPr>
        <p:txBody>
          <a:bodyPr wrap="square" rtlCol="0">
            <a:spAutoFit/>
          </a:bodyPr>
          <a:lstStyle/>
          <a:p>
            <a:pPr algn="ctr"/>
            <a:r>
              <a:rPr lang="en-GB" sz="1100" dirty="0">
                <a:latin typeface="Gill Sans" panose="020B0502020104020203" pitchFamily="34" charset="-79"/>
                <a:cs typeface="Gill Sans" panose="020B0502020104020203" pitchFamily="34" charset="-79"/>
              </a:rPr>
              <a:t>Use </a:t>
            </a:r>
            <a:r>
              <a:rPr lang="en-GB" sz="1200" dirty="0">
                <a:latin typeface="Gill Sans" panose="020B0502020104020203" pitchFamily="34" charset="-79"/>
                <a:cs typeface="Gill Sans" panose="020B0502020104020203" pitchFamily="34" charset="-79"/>
              </a:rPr>
              <a:t>Scrabble</a:t>
            </a:r>
            <a:r>
              <a:rPr lang="en-GB" sz="1100" dirty="0">
                <a:latin typeface="Gill Sans" panose="020B0502020104020203" pitchFamily="34" charset="-79"/>
                <a:cs typeface="Gill Sans" panose="020B0502020104020203" pitchFamily="34" charset="-79"/>
              </a:rPr>
              <a:t> letters to spell out words.</a:t>
            </a:r>
          </a:p>
        </p:txBody>
      </p:sp>
      <p:sp>
        <p:nvSpPr>
          <p:cNvPr id="13" name="TextBox 12">
            <a:extLst>
              <a:ext uri="{FF2B5EF4-FFF2-40B4-BE49-F238E27FC236}">
                <a16:creationId xmlns:a16="http://schemas.microsoft.com/office/drawing/2014/main" id="{D5DC66BC-B630-4B4C-AFB3-4F2759D023BA}"/>
              </a:ext>
            </a:extLst>
          </p:cNvPr>
          <p:cNvSpPr txBox="1"/>
          <p:nvPr/>
        </p:nvSpPr>
        <p:spPr>
          <a:xfrm>
            <a:off x="2472847" y="2878669"/>
            <a:ext cx="1912305" cy="600164"/>
          </a:xfrm>
          <a:prstGeom prst="rect">
            <a:avLst/>
          </a:prstGeom>
          <a:noFill/>
        </p:spPr>
        <p:txBody>
          <a:bodyPr wrap="square" rtlCol="0">
            <a:spAutoFit/>
          </a:bodyPr>
          <a:lstStyle/>
          <a:p>
            <a:pPr algn="ctr"/>
            <a:r>
              <a:rPr lang="en-GB" sz="1100" dirty="0">
                <a:latin typeface="Gill Sans" panose="020B0502020104020203" pitchFamily="34" charset="-79"/>
                <a:cs typeface="Gill Sans" panose="020B0502020104020203" pitchFamily="34" charset="-79"/>
              </a:rPr>
              <a:t>Create a collection of rocks with the alphabet painted on them to spell with.</a:t>
            </a:r>
          </a:p>
        </p:txBody>
      </p:sp>
      <p:sp>
        <p:nvSpPr>
          <p:cNvPr id="14" name="TextBox 13">
            <a:extLst>
              <a:ext uri="{FF2B5EF4-FFF2-40B4-BE49-F238E27FC236}">
                <a16:creationId xmlns:a16="http://schemas.microsoft.com/office/drawing/2014/main" id="{45A4AE23-FE05-3644-8888-7F676B5D00F1}"/>
              </a:ext>
            </a:extLst>
          </p:cNvPr>
          <p:cNvSpPr txBox="1"/>
          <p:nvPr/>
        </p:nvSpPr>
        <p:spPr>
          <a:xfrm>
            <a:off x="4703081" y="3015018"/>
            <a:ext cx="1566054" cy="430887"/>
          </a:xfrm>
          <a:prstGeom prst="rect">
            <a:avLst/>
          </a:prstGeom>
          <a:noFill/>
        </p:spPr>
        <p:txBody>
          <a:bodyPr wrap="square" rtlCol="0">
            <a:spAutoFit/>
          </a:bodyPr>
          <a:lstStyle/>
          <a:p>
            <a:pPr algn="ctr"/>
            <a:r>
              <a:rPr lang="en-GB" sz="1100" dirty="0">
                <a:latin typeface="Gill Sans" panose="020B0502020104020203" pitchFamily="34" charset="-79"/>
                <a:cs typeface="Gill Sans" panose="020B0502020104020203" pitchFamily="34" charset="-79"/>
              </a:rPr>
              <a:t>Use a tray of sand to mark spellings in it.</a:t>
            </a:r>
          </a:p>
        </p:txBody>
      </p:sp>
      <p:sp>
        <p:nvSpPr>
          <p:cNvPr id="15" name="TextBox 14">
            <a:extLst>
              <a:ext uri="{FF2B5EF4-FFF2-40B4-BE49-F238E27FC236}">
                <a16:creationId xmlns:a16="http://schemas.microsoft.com/office/drawing/2014/main" id="{6F49B8BB-E5AA-8B43-B3D5-BB0121AC9DA5}"/>
              </a:ext>
            </a:extLst>
          </p:cNvPr>
          <p:cNvSpPr txBox="1"/>
          <p:nvPr/>
        </p:nvSpPr>
        <p:spPr>
          <a:xfrm>
            <a:off x="364066" y="5004474"/>
            <a:ext cx="1988508" cy="430887"/>
          </a:xfrm>
          <a:prstGeom prst="rect">
            <a:avLst/>
          </a:prstGeom>
          <a:noFill/>
        </p:spPr>
        <p:txBody>
          <a:bodyPr wrap="square" rtlCol="0">
            <a:spAutoFit/>
          </a:bodyPr>
          <a:lstStyle/>
          <a:p>
            <a:pPr algn="ctr"/>
            <a:r>
              <a:rPr lang="en-GB" sz="1100" dirty="0">
                <a:latin typeface="Gill Sans" panose="020B0502020104020203" pitchFamily="34" charset="-79"/>
                <a:cs typeface="Gill Sans" panose="020B0502020104020203" pitchFamily="34" charset="-79"/>
              </a:rPr>
              <a:t>A spurt of shaving cream spread out, then get spelling.</a:t>
            </a:r>
          </a:p>
        </p:txBody>
      </p:sp>
      <p:sp>
        <p:nvSpPr>
          <p:cNvPr id="16" name="TextBox 15">
            <a:extLst>
              <a:ext uri="{FF2B5EF4-FFF2-40B4-BE49-F238E27FC236}">
                <a16:creationId xmlns:a16="http://schemas.microsoft.com/office/drawing/2014/main" id="{B58C5045-0BF8-FB4B-B456-815CE54ED864}"/>
              </a:ext>
            </a:extLst>
          </p:cNvPr>
          <p:cNvSpPr txBox="1"/>
          <p:nvPr/>
        </p:nvSpPr>
        <p:spPr>
          <a:xfrm>
            <a:off x="2430072" y="4912771"/>
            <a:ext cx="1988508" cy="430887"/>
          </a:xfrm>
          <a:prstGeom prst="rect">
            <a:avLst/>
          </a:prstGeom>
          <a:noFill/>
        </p:spPr>
        <p:txBody>
          <a:bodyPr wrap="square" rtlCol="0">
            <a:spAutoFit/>
          </a:bodyPr>
          <a:lstStyle/>
          <a:p>
            <a:pPr algn="ctr"/>
            <a:r>
              <a:rPr lang="en-GB" sz="1100" dirty="0">
                <a:latin typeface="Gill Sans" panose="020B0502020104020203" pitchFamily="34" charset="-79"/>
                <a:cs typeface="Gill Sans" panose="020B0502020104020203" pitchFamily="34" charset="-79"/>
              </a:rPr>
              <a:t>Use magnetic or plastic letters as a practical spelling resource.</a:t>
            </a:r>
          </a:p>
        </p:txBody>
      </p:sp>
      <p:pic>
        <p:nvPicPr>
          <p:cNvPr id="18" name="Picture 17">
            <a:extLst>
              <a:ext uri="{FF2B5EF4-FFF2-40B4-BE49-F238E27FC236}">
                <a16:creationId xmlns:a16="http://schemas.microsoft.com/office/drawing/2014/main" id="{AF9C2A97-57F8-0145-8C15-4BD79610B03C}"/>
              </a:ext>
            </a:extLst>
          </p:cNvPr>
          <p:cNvPicPr>
            <a:picLocks noChangeAspect="1"/>
          </p:cNvPicPr>
          <p:nvPr/>
        </p:nvPicPr>
        <p:blipFill>
          <a:blip r:embed="rId7"/>
          <a:stretch>
            <a:fillRect/>
          </a:stretch>
        </p:blipFill>
        <p:spPr>
          <a:xfrm>
            <a:off x="4532741" y="3602406"/>
            <a:ext cx="1816100" cy="1117600"/>
          </a:xfrm>
          <a:prstGeom prst="rect">
            <a:avLst/>
          </a:prstGeom>
        </p:spPr>
      </p:pic>
      <p:sp>
        <p:nvSpPr>
          <p:cNvPr id="19" name="TextBox 18">
            <a:extLst>
              <a:ext uri="{FF2B5EF4-FFF2-40B4-BE49-F238E27FC236}">
                <a16:creationId xmlns:a16="http://schemas.microsoft.com/office/drawing/2014/main" id="{A2FACD7A-E439-A047-9DC5-FD416FA428B3}"/>
              </a:ext>
            </a:extLst>
          </p:cNvPr>
          <p:cNvSpPr txBox="1"/>
          <p:nvPr/>
        </p:nvSpPr>
        <p:spPr>
          <a:xfrm>
            <a:off x="4496078" y="4842641"/>
            <a:ext cx="1988508" cy="600164"/>
          </a:xfrm>
          <a:prstGeom prst="rect">
            <a:avLst/>
          </a:prstGeom>
          <a:noFill/>
        </p:spPr>
        <p:txBody>
          <a:bodyPr wrap="square" rtlCol="0">
            <a:spAutoFit/>
          </a:bodyPr>
          <a:lstStyle/>
          <a:p>
            <a:pPr algn="ctr"/>
            <a:r>
              <a:rPr lang="en-GB" sz="1100" dirty="0">
                <a:latin typeface="Gill Sans" panose="020B0502020104020203" pitchFamily="34" charset="-79"/>
                <a:cs typeface="Gill Sans" panose="020B0502020104020203" pitchFamily="34" charset="-79"/>
              </a:rPr>
              <a:t>Why not act out your spellings or give each word a memorable action.</a:t>
            </a:r>
          </a:p>
        </p:txBody>
      </p:sp>
      <p:pic>
        <p:nvPicPr>
          <p:cNvPr id="20" name="Picture 19">
            <a:extLst>
              <a:ext uri="{FF2B5EF4-FFF2-40B4-BE49-F238E27FC236}">
                <a16:creationId xmlns:a16="http://schemas.microsoft.com/office/drawing/2014/main" id="{B4097630-256D-FD45-88C8-6B752B41DC26}"/>
              </a:ext>
            </a:extLst>
          </p:cNvPr>
          <p:cNvPicPr>
            <a:picLocks noChangeAspect="1"/>
          </p:cNvPicPr>
          <p:nvPr/>
        </p:nvPicPr>
        <p:blipFill>
          <a:blip r:embed="rId8"/>
          <a:stretch>
            <a:fillRect/>
          </a:stretch>
        </p:blipFill>
        <p:spPr>
          <a:xfrm>
            <a:off x="425429" y="5466609"/>
            <a:ext cx="1910211" cy="1268826"/>
          </a:xfrm>
          <a:prstGeom prst="rect">
            <a:avLst/>
          </a:prstGeom>
          <a:ln>
            <a:solidFill>
              <a:schemeClr val="tx1"/>
            </a:solidFill>
          </a:ln>
        </p:spPr>
      </p:pic>
      <p:sp>
        <p:nvSpPr>
          <p:cNvPr id="21" name="TextBox 20">
            <a:extLst>
              <a:ext uri="{FF2B5EF4-FFF2-40B4-BE49-F238E27FC236}">
                <a16:creationId xmlns:a16="http://schemas.microsoft.com/office/drawing/2014/main" id="{C72FE7D3-7FA0-6144-92F8-3D2AA6D340A8}"/>
              </a:ext>
            </a:extLst>
          </p:cNvPr>
          <p:cNvSpPr txBox="1"/>
          <p:nvPr/>
        </p:nvSpPr>
        <p:spPr>
          <a:xfrm>
            <a:off x="385234" y="6843094"/>
            <a:ext cx="1988508" cy="430887"/>
          </a:xfrm>
          <a:prstGeom prst="rect">
            <a:avLst/>
          </a:prstGeom>
          <a:noFill/>
        </p:spPr>
        <p:txBody>
          <a:bodyPr wrap="square" rtlCol="0">
            <a:spAutoFit/>
          </a:bodyPr>
          <a:lstStyle/>
          <a:p>
            <a:pPr algn="ctr"/>
            <a:r>
              <a:rPr lang="en-GB" sz="1100" dirty="0">
                <a:latin typeface="Gill Sans" panose="020B0502020104020203" pitchFamily="34" charset="-79"/>
                <a:cs typeface="Gill Sans" panose="020B0502020104020203" pitchFamily="34" charset="-79"/>
              </a:rPr>
              <a:t>Write the spellings out in alphabetical order.</a:t>
            </a:r>
          </a:p>
        </p:txBody>
      </p:sp>
      <p:pic>
        <p:nvPicPr>
          <p:cNvPr id="23" name="Picture 22">
            <a:extLst>
              <a:ext uri="{FF2B5EF4-FFF2-40B4-BE49-F238E27FC236}">
                <a16:creationId xmlns:a16="http://schemas.microsoft.com/office/drawing/2014/main" id="{1808A03A-6858-F849-AE52-711C047C651A}"/>
              </a:ext>
            </a:extLst>
          </p:cNvPr>
          <p:cNvPicPr>
            <a:picLocks noChangeAspect="1"/>
          </p:cNvPicPr>
          <p:nvPr/>
        </p:nvPicPr>
        <p:blipFill rotWithShape="1">
          <a:blip r:embed="rId9"/>
          <a:srcRect b="12033"/>
          <a:stretch/>
        </p:blipFill>
        <p:spPr>
          <a:xfrm>
            <a:off x="2472847" y="5466609"/>
            <a:ext cx="1910210" cy="1309887"/>
          </a:xfrm>
          <a:prstGeom prst="rect">
            <a:avLst/>
          </a:prstGeom>
          <a:ln>
            <a:solidFill>
              <a:schemeClr val="tx1"/>
            </a:solidFill>
          </a:ln>
        </p:spPr>
      </p:pic>
      <p:sp>
        <p:nvSpPr>
          <p:cNvPr id="24" name="TextBox 23">
            <a:extLst>
              <a:ext uri="{FF2B5EF4-FFF2-40B4-BE49-F238E27FC236}">
                <a16:creationId xmlns:a16="http://schemas.microsoft.com/office/drawing/2014/main" id="{A1BC85B0-D0E7-D44C-AD2B-A4D110EA214B}"/>
              </a:ext>
            </a:extLst>
          </p:cNvPr>
          <p:cNvSpPr txBox="1"/>
          <p:nvPr/>
        </p:nvSpPr>
        <p:spPr>
          <a:xfrm>
            <a:off x="2422321" y="6791056"/>
            <a:ext cx="1988508" cy="600164"/>
          </a:xfrm>
          <a:prstGeom prst="rect">
            <a:avLst/>
          </a:prstGeom>
          <a:noFill/>
        </p:spPr>
        <p:txBody>
          <a:bodyPr wrap="square" rtlCol="0">
            <a:spAutoFit/>
          </a:bodyPr>
          <a:lstStyle/>
          <a:p>
            <a:pPr algn="ctr"/>
            <a:r>
              <a:rPr lang="en-GB" sz="1100" dirty="0">
                <a:latin typeface="Gill Sans" panose="020B0502020104020203" pitchFamily="34" charset="-79"/>
                <a:cs typeface="Gill Sans" panose="020B0502020104020203" pitchFamily="34" charset="-79"/>
              </a:rPr>
              <a:t>Write the spellings on coloured notes, then stick them around the house. Spell when you see.</a:t>
            </a:r>
          </a:p>
        </p:txBody>
      </p:sp>
      <p:pic>
        <p:nvPicPr>
          <p:cNvPr id="25" name="Picture 24">
            <a:extLst>
              <a:ext uri="{FF2B5EF4-FFF2-40B4-BE49-F238E27FC236}">
                <a16:creationId xmlns:a16="http://schemas.microsoft.com/office/drawing/2014/main" id="{2EEC6524-77BF-2C47-AD02-F3C282803237}"/>
              </a:ext>
            </a:extLst>
          </p:cNvPr>
          <p:cNvPicPr>
            <a:picLocks noChangeAspect="1"/>
          </p:cNvPicPr>
          <p:nvPr/>
        </p:nvPicPr>
        <p:blipFill>
          <a:blip r:embed="rId10"/>
          <a:stretch>
            <a:fillRect/>
          </a:stretch>
        </p:blipFill>
        <p:spPr>
          <a:xfrm>
            <a:off x="4596705" y="5563911"/>
            <a:ext cx="1778805" cy="778885"/>
          </a:xfrm>
          <a:prstGeom prst="rect">
            <a:avLst/>
          </a:prstGeom>
        </p:spPr>
      </p:pic>
      <p:sp>
        <p:nvSpPr>
          <p:cNvPr id="26" name="TextBox 25">
            <a:extLst>
              <a:ext uri="{FF2B5EF4-FFF2-40B4-BE49-F238E27FC236}">
                <a16:creationId xmlns:a16="http://schemas.microsoft.com/office/drawing/2014/main" id="{F91AF1BB-8C08-B54A-AD87-CEA5E36635B4}"/>
              </a:ext>
            </a:extLst>
          </p:cNvPr>
          <p:cNvSpPr txBox="1"/>
          <p:nvPr/>
        </p:nvSpPr>
        <p:spPr>
          <a:xfrm>
            <a:off x="4491853" y="6482604"/>
            <a:ext cx="1988508" cy="769441"/>
          </a:xfrm>
          <a:prstGeom prst="rect">
            <a:avLst/>
          </a:prstGeom>
          <a:noFill/>
        </p:spPr>
        <p:txBody>
          <a:bodyPr wrap="square" rtlCol="0">
            <a:spAutoFit/>
          </a:bodyPr>
          <a:lstStyle/>
          <a:p>
            <a:pPr algn="ctr"/>
            <a:r>
              <a:rPr lang="en-GB" sz="1100" dirty="0">
                <a:latin typeface="Gill Sans" panose="020B0502020104020203" pitchFamily="34" charset="-79"/>
                <a:cs typeface="Gill Sans" panose="020B0502020104020203" pitchFamily="34" charset="-79"/>
              </a:rPr>
              <a:t>Use a printable paper keyboard to type spellings and practise your keyboard skills. Or use a computer to type spellings.</a:t>
            </a:r>
          </a:p>
        </p:txBody>
      </p:sp>
      <p:pic>
        <p:nvPicPr>
          <p:cNvPr id="27" name="Picture 26">
            <a:extLst>
              <a:ext uri="{FF2B5EF4-FFF2-40B4-BE49-F238E27FC236}">
                <a16:creationId xmlns:a16="http://schemas.microsoft.com/office/drawing/2014/main" id="{1CCD8826-B610-3347-ACFC-DE63C2212E9E}"/>
              </a:ext>
            </a:extLst>
          </p:cNvPr>
          <p:cNvPicPr>
            <a:picLocks noChangeAspect="1"/>
          </p:cNvPicPr>
          <p:nvPr/>
        </p:nvPicPr>
        <p:blipFill>
          <a:blip r:embed="rId11"/>
          <a:stretch>
            <a:fillRect/>
          </a:stretch>
        </p:blipFill>
        <p:spPr>
          <a:xfrm>
            <a:off x="438203" y="7391220"/>
            <a:ext cx="1868899" cy="1232390"/>
          </a:xfrm>
          <a:prstGeom prst="rect">
            <a:avLst/>
          </a:prstGeom>
          <a:ln>
            <a:solidFill>
              <a:schemeClr val="tx1"/>
            </a:solidFill>
          </a:ln>
        </p:spPr>
      </p:pic>
      <p:sp>
        <p:nvSpPr>
          <p:cNvPr id="28" name="TextBox 27">
            <a:extLst>
              <a:ext uri="{FF2B5EF4-FFF2-40B4-BE49-F238E27FC236}">
                <a16:creationId xmlns:a16="http://schemas.microsoft.com/office/drawing/2014/main" id="{41BD14CF-4593-374E-BB9F-9CC6223CAB6F}"/>
              </a:ext>
            </a:extLst>
          </p:cNvPr>
          <p:cNvSpPr txBox="1"/>
          <p:nvPr/>
        </p:nvSpPr>
        <p:spPr>
          <a:xfrm>
            <a:off x="385234" y="8642316"/>
            <a:ext cx="1988508" cy="600164"/>
          </a:xfrm>
          <a:prstGeom prst="rect">
            <a:avLst/>
          </a:prstGeom>
          <a:noFill/>
        </p:spPr>
        <p:txBody>
          <a:bodyPr wrap="square" rtlCol="0">
            <a:spAutoFit/>
          </a:bodyPr>
          <a:lstStyle/>
          <a:p>
            <a:pPr algn="ctr"/>
            <a:r>
              <a:rPr lang="en-GB" sz="1100" dirty="0">
                <a:latin typeface="Gill Sans" panose="020B0502020104020203" pitchFamily="34" charset="-79"/>
                <a:cs typeface="Gill Sans" panose="020B0502020104020203" pitchFamily="34" charset="-79"/>
              </a:rPr>
              <a:t>Get creative, use paints to write the spellings on some old wallpaper!</a:t>
            </a:r>
          </a:p>
        </p:txBody>
      </p:sp>
      <p:pic>
        <p:nvPicPr>
          <p:cNvPr id="29" name="Picture 28">
            <a:extLst>
              <a:ext uri="{FF2B5EF4-FFF2-40B4-BE49-F238E27FC236}">
                <a16:creationId xmlns:a16="http://schemas.microsoft.com/office/drawing/2014/main" id="{769F45EA-295B-9949-84AE-FF848FC47B07}"/>
              </a:ext>
            </a:extLst>
          </p:cNvPr>
          <p:cNvPicPr>
            <a:picLocks noChangeAspect="1"/>
          </p:cNvPicPr>
          <p:nvPr/>
        </p:nvPicPr>
        <p:blipFill>
          <a:blip r:embed="rId12"/>
          <a:stretch>
            <a:fillRect/>
          </a:stretch>
        </p:blipFill>
        <p:spPr>
          <a:xfrm>
            <a:off x="2453486" y="7436268"/>
            <a:ext cx="1994599" cy="1016356"/>
          </a:xfrm>
          <a:prstGeom prst="rect">
            <a:avLst/>
          </a:prstGeom>
        </p:spPr>
      </p:pic>
      <p:sp>
        <p:nvSpPr>
          <p:cNvPr id="30" name="TextBox 29">
            <a:extLst>
              <a:ext uri="{FF2B5EF4-FFF2-40B4-BE49-F238E27FC236}">
                <a16:creationId xmlns:a16="http://schemas.microsoft.com/office/drawing/2014/main" id="{66F6D854-2705-CF42-A2F4-654C1188687D}"/>
              </a:ext>
            </a:extLst>
          </p:cNvPr>
          <p:cNvSpPr txBox="1"/>
          <p:nvPr/>
        </p:nvSpPr>
        <p:spPr>
          <a:xfrm>
            <a:off x="2472288" y="8569024"/>
            <a:ext cx="1988508" cy="600164"/>
          </a:xfrm>
          <a:prstGeom prst="rect">
            <a:avLst/>
          </a:prstGeom>
          <a:noFill/>
        </p:spPr>
        <p:txBody>
          <a:bodyPr wrap="square" rtlCol="0">
            <a:spAutoFit/>
          </a:bodyPr>
          <a:lstStyle/>
          <a:p>
            <a:pPr algn="ctr"/>
            <a:r>
              <a:rPr lang="en-GB" sz="1100" dirty="0">
                <a:latin typeface="Gill Sans" panose="020B0502020104020203" pitchFamily="34" charset="-79"/>
                <a:cs typeface="Gill Sans" panose="020B0502020104020203" pitchFamily="34" charset="-79"/>
              </a:rPr>
              <a:t>Grab some chalks and get outside in the fresh air! Mark the ground and spell!</a:t>
            </a:r>
          </a:p>
        </p:txBody>
      </p:sp>
      <p:pic>
        <p:nvPicPr>
          <p:cNvPr id="31" name="Picture 30">
            <a:extLst>
              <a:ext uri="{FF2B5EF4-FFF2-40B4-BE49-F238E27FC236}">
                <a16:creationId xmlns:a16="http://schemas.microsoft.com/office/drawing/2014/main" id="{0F37E2FF-7D66-8B46-B7CF-6E99286332E2}"/>
              </a:ext>
            </a:extLst>
          </p:cNvPr>
          <p:cNvPicPr>
            <a:picLocks noChangeAspect="1"/>
          </p:cNvPicPr>
          <p:nvPr/>
        </p:nvPicPr>
        <p:blipFill>
          <a:blip r:embed="rId13"/>
          <a:stretch>
            <a:fillRect/>
          </a:stretch>
        </p:blipFill>
        <p:spPr>
          <a:xfrm>
            <a:off x="4533482" y="7391220"/>
            <a:ext cx="1905000" cy="1066800"/>
          </a:xfrm>
          <a:prstGeom prst="rect">
            <a:avLst/>
          </a:prstGeom>
          <a:ln>
            <a:solidFill>
              <a:schemeClr val="tx1"/>
            </a:solidFill>
          </a:ln>
        </p:spPr>
      </p:pic>
      <p:sp>
        <p:nvSpPr>
          <p:cNvPr id="32" name="TextBox 31">
            <a:extLst>
              <a:ext uri="{FF2B5EF4-FFF2-40B4-BE49-F238E27FC236}">
                <a16:creationId xmlns:a16="http://schemas.microsoft.com/office/drawing/2014/main" id="{A7C0973A-82A9-2447-AA42-B24F731E2BCA}"/>
              </a:ext>
            </a:extLst>
          </p:cNvPr>
          <p:cNvSpPr txBox="1"/>
          <p:nvPr/>
        </p:nvSpPr>
        <p:spPr>
          <a:xfrm>
            <a:off x="4491728" y="8568662"/>
            <a:ext cx="1988508" cy="600164"/>
          </a:xfrm>
          <a:prstGeom prst="rect">
            <a:avLst/>
          </a:prstGeom>
          <a:noFill/>
        </p:spPr>
        <p:txBody>
          <a:bodyPr wrap="square" rtlCol="0">
            <a:spAutoFit/>
          </a:bodyPr>
          <a:lstStyle/>
          <a:p>
            <a:pPr algn="ctr"/>
            <a:r>
              <a:rPr lang="en-GB" sz="1100" dirty="0">
                <a:latin typeface="Gill Sans" panose="020B0502020104020203" pitchFamily="34" charset="-79"/>
                <a:cs typeface="Gill Sans" panose="020B0502020104020203" pitchFamily="34" charset="-79"/>
              </a:rPr>
              <a:t>Why not use your spellings to create a funny and interesting story! </a:t>
            </a:r>
          </a:p>
        </p:txBody>
      </p:sp>
    </p:spTree>
    <p:extLst>
      <p:ext uri="{BB962C8B-B14F-4D97-AF65-F5344CB8AC3E}">
        <p14:creationId xmlns:p14="http://schemas.microsoft.com/office/powerpoint/2010/main" val="61881583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674BB7B5-8E24-364C-87AF-9DB540172B85}"/>
              </a:ext>
            </a:extLst>
          </p:cNvPr>
          <p:cNvSpPr txBox="1"/>
          <p:nvPr/>
        </p:nvSpPr>
        <p:spPr>
          <a:xfrm>
            <a:off x="267655" y="692976"/>
            <a:ext cx="4686722" cy="646331"/>
          </a:xfrm>
          <a:prstGeom prst="rect">
            <a:avLst/>
          </a:prstGeom>
          <a:noFill/>
        </p:spPr>
        <p:txBody>
          <a:bodyPr wrap="square" rtlCol="0">
            <a:spAutoFit/>
          </a:bodyPr>
          <a:lstStyle/>
          <a:p>
            <a:r>
              <a:rPr lang="en-GB" sz="1200" dirty="0">
                <a:latin typeface="Gill Sans" panose="020B0502020104020203" pitchFamily="34" charset="-79"/>
                <a:cs typeface="Gill Sans" panose="020B0502020104020203" pitchFamily="34" charset="-79"/>
              </a:rPr>
              <a:t>Spell your word in pyramid. Start with the first letter at the top, then the first and second underneath, then the first, second and third underneath, and so on.</a:t>
            </a:r>
          </a:p>
        </p:txBody>
      </p:sp>
      <p:sp>
        <p:nvSpPr>
          <p:cNvPr id="3" name="Rectangle 2">
            <a:extLst>
              <a:ext uri="{FF2B5EF4-FFF2-40B4-BE49-F238E27FC236}">
                <a16:creationId xmlns:a16="http://schemas.microsoft.com/office/drawing/2014/main" id="{8409906C-97C7-0E47-B374-DEB0A43E90A0}"/>
              </a:ext>
            </a:extLst>
          </p:cNvPr>
          <p:cNvSpPr/>
          <p:nvPr/>
        </p:nvSpPr>
        <p:spPr>
          <a:xfrm>
            <a:off x="181947" y="138404"/>
            <a:ext cx="6494106" cy="9629192"/>
          </a:xfrm>
          <a:prstGeom prst="rect">
            <a:avLst/>
          </a:prstGeom>
          <a:noFill/>
          <a:ln w="38100" cmpd="thickThi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GB"/>
          </a:p>
        </p:txBody>
      </p:sp>
      <p:sp>
        <p:nvSpPr>
          <p:cNvPr id="4" name="Rectangle 3">
            <a:extLst>
              <a:ext uri="{FF2B5EF4-FFF2-40B4-BE49-F238E27FC236}">
                <a16:creationId xmlns:a16="http://schemas.microsoft.com/office/drawing/2014/main" id="{A7857174-380D-4543-9CE2-20A5AE83DCCC}"/>
              </a:ext>
            </a:extLst>
          </p:cNvPr>
          <p:cNvSpPr/>
          <p:nvPr/>
        </p:nvSpPr>
        <p:spPr>
          <a:xfrm>
            <a:off x="-808446" y="190443"/>
            <a:ext cx="7141633" cy="523220"/>
          </a:xfrm>
          <a:prstGeom prst="rect">
            <a:avLst/>
          </a:prstGeom>
        </p:spPr>
        <p:txBody>
          <a:bodyPr wrap="square">
            <a:spAutoFit/>
          </a:bodyPr>
          <a:lstStyle/>
          <a:p>
            <a:pPr algn="ctr"/>
            <a:r>
              <a:rPr lang="en-GB" sz="2800" b="1" dirty="0">
                <a:ln w="19050">
                  <a:solidFill>
                    <a:sysClr val="windowText" lastClr="000000"/>
                  </a:solidFill>
                </a:ln>
                <a:solidFill>
                  <a:srgbClr val="00B0F0"/>
                </a:solidFill>
                <a:latin typeface="Gill Sans" panose="020B0502020104020203" pitchFamily="34" charset="-79"/>
                <a:ea typeface="STHupo" panose="02010800040101010101" pitchFamily="2" charset="-122"/>
                <a:cs typeface="Gill Sans" panose="020B0502020104020203" pitchFamily="34" charset="-79"/>
              </a:rPr>
              <a:t>Spelling Pyramids Activity</a:t>
            </a:r>
          </a:p>
        </p:txBody>
      </p:sp>
      <p:pic>
        <p:nvPicPr>
          <p:cNvPr id="2" name="Picture 1">
            <a:extLst>
              <a:ext uri="{FF2B5EF4-FFF2-40B4-BE49-F238E27FC236}">
                <a16:creationId xmlns:a16="http://schemas.microsoft.com/office/drawing/2014/main" id="{154C8756-2D09-D344-95B4-9A62AA07BA90}"/>
              </a:ext>
            </a:extLst>
          </p:cNvPr>
          <p:cNvPicPr>
            <a:picLocks noChangeAspect="1"/>
          </p:cNvPicPr>
          <p:nvPr/>
        </p:nvPicPr>
        <p:blipFill>
          <a:blip r:embed="rId2"/>
          <a:stretch>
            <a:fillRect/>
          </a:stretch>
        </p:blipFill>
        <p:spPr>
          <a:xfrm>
            <a:off x="5040085" y="264670"/>
            <a:ext cx="1550260" cy="1109405"/>
          </a:xfrm>
          <a:prstGeom prst="rect">
            <a:avLst/>
          </a:prstGeom>
        </p:spPr>
      </p:pic>
      <p:grpSp>
        <p:nvGrpSpPr>
          <p:cNvPr id="17" name="Group 16">
            <a:extLst>
              <a:ext uri="{FF2B5EF4-FFF2-40B4-BE49-F238E27FC236}">
                <a16:creationId xmlns:a16="http://schemas.microsoft.com/office/drawing/2014/main" id="{EE37761C-EA4A-2844-9B2D-3DEB5ACEEAA8}"/>
              </a:ext>
            </a:extLst>
          </p:cNvPr>
          <p:cNvGrpSpPr/>
          <p:nvPr/>
        </p:nvGrpSpPr>
        <p:grpSpPr>
          <a:xfrm>
            <a:off x="379030" y="1374075"/>
            <a:ext cx="1154232" cy="1296287"/>
            <a:chOff x="319557" y="1657815"/>
            <a:chExt cx="1154232" cy="1296287"/>
          </a:xfrm>
        </p:grpSpPr>
        <p:sp>
          <p:nvSpPr>
            <p:cNvPr id="6" name="TextBox 5">
              <a:extLst>
                <a:ext uri="{FF2B5EF4-FFF2-40B4-BE49-F238E27FC236}">
                  <a16:creationId xmlns:a16="http://schemas.microsoft.com/office/drawing/2014/main" id="{ABE2899D-70A0-E84C-B352-5A75C140DA62}"/>
                </a:ext>
              </a:extLst>
            </p:cNvPr>
            <p:cNvSpPr txBox="1"/>
            <p:nvPr/>
          </p:nvSpPr>
          <p:spPr>
            <a:xfrm>
              <a:off x="750849" y="1657815"/>
              <a:ext cx="316112" cy="400110"/>
            </a:xfrm>
            <a:prstGeom prst="rect">
              <a:avLst/>
            </a:prstGeom>
            <a:noFill/>
          </p:spPr>
          <p:txBody>
            <a:bodyPr wrap="none" rtlCol="0">
              <a:spAutoFit/>
            </a:bodyPr>
            <a:lstStyle/>
            <a:p>
              <a:r>
                <a:rPr lang="en-GB" sz="2000" b="1" dirty="0">
                  <a:latin typeface="Gill Sans" panose="020B0502020104020203" pitchFamily="34" charset="-79"/>
                  <a:cs typeface="Gill Sans" panose="020B0502020104020203" pitchFamily="34" charset="-79"/>
                </a:rPr>
                <a:t>c</a:t>
              </a:r>
            </a:p>
          </p:txBody>
        </p:sp>
        <p:sp>
          <p:nvSpPr>
            <p:cNvPr id="7" name="TextBox 6">
              <a:extLst>
                <a:ext uri="{FF2B5EF4-FFF2-40B4-BE49-F238E27FC236}">
                  <a16:creationId xmlns:a16="http://schemas.microsoft.com/office/drawing/2014/main" id="{0BEEEDFA-2D5A-8F4D-BDC5-9A5EA5C53FCB}"/>
                </a:ext>
              </a:extLst>
            </p:cNvPr>
            <p:cNvSpPr txBox="1"/>
            <p:nvPr/>
          </p:nvSpPr>
          <p:spPr>
            <a:xfrm>
              <a:off x="608021" y="1921727"/>
              <a:ext cx="316112" cy="400110"/>
            </a:xfrm>
            <a:prstGeom prst="rect">
              <a:avLst/>
            </a:prstGeom>
            <a:noFill/>
          </p:spPr>
          <p:txBody>
            <a:bodyPr wrap="none" rtlCol="0">
              <a:spAutoFit/>
            </a:bodyPr>
            <a:lstStyle/>
            <a:p>
              <a:r>
                <a:rPr lang="en-GB" sz="2000" b="1" dirty="0">
                  <a:latin typeface="Gill Sans" panose="020B0502020104020203" pitchFamily="34" charset="-79"/>
                  <a:cs typeface="Gill Sans" panose="020B0502020104020203" pitchFamily="34" charset="-79"/>
                </a:rPr>
                <a:t>c</a:t>
              </a:r>
            </a:p>
          </p:txBody>
        </p:sp>
        <p:sp>
          <p:nvSpPr>
            <p:cNvPr id="8" name="TextBox 7">
              <a:extLst>
                <a:ext uri="{FF2B5EF4-FFF2-40B4-BE49-F238E27FC236}">
                  <a16:creationId xmlns:a16="http://schemas.microsoft.com/office/drawing/2014/main" id="{28F0C459-67D4-6F44-A085-10C6749B45F2}"/>
                </a:ext>
              </a:extLst>
            </p:cNvPr>
            <p:cNvSpPr txBox="1"/>
            <p:nvPr/>
          </p:nvSpPr>
          <p:spPr>
            <a:xfrm>
              <a:off x="893677" y="1921727"/>
              <a:ext cx="330540" cy="400110"/>
            </a:xfrm>
            <a:prstGeom prst="rect">
              <a:avLst/>
            </a:prstGeom>
            <a:noFill/>
          </p:spPr>
          <p:txBody>
            <a:bodyPr wrap="none" rtlCol="0">
              <a:spAutoFit/>
            </a:bodyPr>
            <a:lstStyle/>
            <a:p>
              <a:r>
                <a:rPr lang="en-GB" sz="2000" b="1" dirty="0">
                  <a:latin typeface="Gill Sans" panose="020B0502020104020203" pitchFamily="34" charset="-79"/>
                  <a:cs typeface="Gill Sans" panose="020B0502020104020203" pitchFamily="34" charset="-79"/>
                </a:rPr>
                <a:t>a</a:t>
              </a:r>
            </a:p>
          </p:txBody>
        </p:sp>
        <p:sp>
          <p:nvSpPr>
            <p:cNvPr id="10" name="TextBox 9">
              <a:extLst>
                <a:ext uri="{FF2B5EF4-FFF2-40B4-BE49-F238E27FC236}">
                  <a16:creationId xmlns:a16="http://schemas.microsoft.com/office/drawing/2014/main" id="{29DD187F-5B95-7E44-BA9B-8C66826C3C19}"/>
                </a:ext>
              </a:extLst>
            </p:cNvPr>
            <p:cNvSpPr txBox="1"/>
            <p:nvPr/>
          </p:nvSpPr>
          <p:spPr>
            <a:xfrm>
              <a:off x="465193" y="2240235"/>
              <a:ext cx="316112" cy="400110"/>
            </a:xfrm>
            <a:prstGeom prst="rect">
              <a:avLst/>
            </a:prstGeom>
            <a:noFill/>
          </p:spPr>
          <p:txBody>
            <a:bodyPr wrap="none" rtlCol="0">
              <a:spAutoFit/>
            </a:bodyPr>
            <a:lstStyle/>
            <a:p>
              <a:r>
                <a:rPr lang="en-GB" sz="2000" b="1" dirty="0">
                  <a:latin typeface="Gill Sans" panose="020B0502020104020203" pitchFamily="34" charset="-79"/>
                  <a:cs typeface="Gill Sans" panose="020B0502020104020203" pitchFamily="34" charset="-79"/>
                </a:rPr>
                <a:t>c</a:t>
              </a:r>
            </a:p>
          </p:txBody>
        </p:sp>
        <p:sp>
          <p:nvSpPr>
            <p:cNvPr id="11" name="TextBox 10">
              <a:extLst>
                <a:ext uri="{FF2B5EF4-FFF2-40B4-BE49-F238E27FC236}">
                  <a16:creationId xmlns:a16="http://schemas.microsoft.com/office/drawing/2014/main" id="{9A17868E-847E-7043-A99A-D85C5F923D60}"/>
                </a:ext>
              </a:extLst>
            </p:cNvPr>
            <p:cNvSpPr txBox="1"/>
            <p:nvPr/>
          </p:nvSpPr>
          <p:spPr>
            <a:xfrm>
              <a:off x="748439" y="2239256"/>
              <a:ext cx="330540" cy="400110"/>
            </a:xfrm>
            <a:prstGeom prst="rect">
              <a:avLst/>
            </a:prstGeom>
            <a:noFill/>
          </p:spPr>
          <p:txBody>
            <a:bodyPr wrap="none" rtlCol="0">
              <a:spAutoFit/>
            </a:bodyPr>
            <a:lstStyle/>
            <a:p>
              <a:r>
                <a:rPr lang="en-GB" sz="2000" b="1" dirty="0">
                  <a:latin typeface="Gill Sans" panose="020B0502020104020203" pitchFamily="34" charset="-79"/>
                  <a:cs typeface="Gill Sans" panose="020B0502020104020203" pitchFamily="34" charset="-79"/>
                </a:rPr>
                <a:t>a</a:t>
              </a:r>
            </a:p>
          </p:txBody>
        </p:sp>
        <p:sp>
          <p:nvSpPr>
            <p:cNvPr id="12" name="TextBox 11">
              <a:extLst>
                <a:ext uri="{FF2B5EF4-FFF2-40B4-BE49-F238E27FC236}">
                  <a16:creationId xmlns:a16="http://schemas.microsoft.com/office/drawing/2014/main" id="{395DD0F6-4DED-1046-B73E-EC5F39832F56}"/>
                </a:ext>
              </a:extLst>
            </p:cNvPr>
            <p:cNvSpPr txBox="1"/>
            <p:nvPr/>
          </p:nvSpPr>
          <p:spPr>
            <a:xfrm>
              <a:off x="1031685" y="2238277"/>
              <a:ext cx="311304" cy="400110"/>
            </a:xfrm>
            <a:prstGeom prst="rect">
              <a:avLst/>
            </a:prstGeom>
            <a:noFill/>
          </p:spPr>
          <p:txBody>
            <a:bodyPr wrap="none" rtlCol="0">
              <a:spAutoFit/>
            </a:bodyPr>
            <a:lstStyle/>
            <a:p>
              <a:r>
                <a:rPr lang="en-GB" sz="2000" b="1" dirty="0">
                  <a:latin typeface="Gill Sans" panose="020B0502020104020203" pitchFamily="34" charset="-79"/>
                  <a:cs typeface="Gill Sans" panose="020B0502020104020203" pitchFamily="34" charset="-79"/>
                </a:rPr>
                <a:t>r</a:t>
              </a:r>
            </a:p>
          </p:txBody>
        </p:sp>
        <p:sp>
          <p:nvSpPr>
            <p:cNvPr id="13" name="TextBox 12">
              <a:extLst>
                <a:ext uri="{FF2B5EF4-FFF2-40B4-BE49-F238E27FC236}">
                  <a16:creationId xmlns:a16="http://schemas.microsoft.com/office/drawing/2014/main" id="{8F8A1DF5-D128-6545-9E7E-07DFCA91D794}"/>
                </a:ext>
              </a:extLst>
            </p:cNvPr>
            <p:cNvSpPr txBox="1"/>
            <p:nvPr/>
          </p:nvSpPr>
          <p:spPr>
            <a:xfrm>
              <a:off x="319557" y="2553992"/>
              <a:ext cx="316112" cy="400110"/>
            </a:xfrm>
            <a:prstGeom prst="rect">
              <a:avLst/>
            </a:prstGeom>
            <a:noFill/>
          </p:spPr>
          <p:txBody>
            <a:bodyPr wrap="none" rtlCol="0">
              <a:spAutoFit/>
            </a:bodyPr>
            <a:lstStyle/>
            <a:p>
              <a:r>
                <a:rPr lang="en-GB" sz="2000" b="1" dirty="0">
                  <a:latin typeface="Gill Sans" panose="020B0502020104020203" pitchFamily="34" charset="-79"/>
                  <a:cs typeface="Gill Sans" panose="020B0502020104020203" pitchFamily="34" charset="-79"/>
                </a:rPr>
                <a:t>c</a:t>
              </a:r>
            </a:p>
          </p:txBody>
        </p:sp>
        <p:sp>
          <p:nvSpPr>
            <p:cNvPr id="14" name="TextBox 13">
              <a:extLst>
                <a:ext uri="{FF2B5EF4-FFF2-40B4-BE49-F238E27FC236}">
                  <a16:creationId xmlns:a16="http://schemas.microsoft.com/office/drawing/2014/main" id="{65D61683-3C1F-FC48-8796-00D5CC29C537}"/>
                </a:ext>
              </a:extLst>
            </p:cNvPr>
            <p:cNvSpPr txBox="1"/>
            <p:nvPr/>
          </p:nvSpPr>
          <p:spPr>
            <a:xfrm>
              <a:off x="594085" y="2553013"/>
              <a:ext cx="330540" cy="400110"/>
            </a:xfrm>
            <a:prstGeom prst="rect">
              <a:avLst/>
            </a:prstGeom>
            <a:noFill/>
          </p:spPr>
          <p:txBody>
            <a:bodyPr wrap="none" rtlCol="0">
              <a:spAutoFit/>
            </a:bodyPr>
            <a:lstStyle/>
            <a:p>
              <a:r>
                <a:rPr lang="en-GB" sz="2000" b="1" dirty="0">
                  <a:latin typeface="Gill Sans" panose="020B0502020104020203" pitchFamily="34" charset="-79"/>
                  <a:cs typeface="Gill Sans" panose="020B0502020104020203" pitchFamily="34" charset="-79"/>
                </a:rPr>
                <a:t>a</a:t>
              </a:r>
            </a:p>
          </p:txBody>
        </p:sp>
        <p:sp>
          <p:nvSpPr>
            <p:cNvPr id="15" name="TextBox 14">
              <a:extLst>
                <a:ext uri="{FF2B5EF4-FFF2-40B4-BE49-F238E27FC236}">
                  <a16:creationId xmlns:a16="http://schemas.microsoft.com/office/drawing/2014/main" id="{2BAC38B8-DD26-E449-A6F1-2C5492BF0C80}"/>
                </a:ext>
              </a:extLst>
            </p:cNvPr>
            <p:cNvSpPr txBox="1"/>
            <p:nvPr/>
          </p:nvSpPr>
          <p:spPr>
            <a:xfrm>
              <a:off x="896076" y="2553013"/>
              <a:ext cx="311304" cy="400110"/>
            </a:xfrm>
            <a:prstGeom prst="rect">
              <a:avLst/>
            </a:prstGeom>
            <a:noFill/>
          </p:spPr>
          <p:txBody>
            <a:bodyPr wrap="none" rtlCol="0">
              <a:spAutoFit/>
            </a:bodyPr>
            <a:lstStyle/>
            <a:p>
              <a:r>
                <a:rPr lang="en-GB" sz="2000" b="1" dirty="0">
                  <a:latin typeface="Gill Sans" panose="020B0502020104020203" pitchFamily="34" charset="-79"/>
                  <a:cs typeface="Gill Sans" panose="020B0502020104020203" pitchFamily="34" charset="-79"/>
                </a:rPr>
                <a:t>r</a:t>
              </a:r>
            </a:p>
          </p:txBody>
        </p:sp>
        <p:sp>
          <p:nvSpPr>
            <p:cNvPr id="16" name="TextBox 15">
              <a:extLst>
                <a:ext uri="{FF2B5EF4-FFF2-40B4-BE49-F238E27FC236}">
                  <a16:creationId xmlns:a16="http://schemas.microsoft.com/office/drawing/2014/main" id="{67843FA7-875A-1A40-9E2E-ADB90154B686}"/>
                </a:ext>
              </a:extLst>
            </p:cNvPr>
            <p:cNvSpPr txBox="1"/>
            <p:nvPr/>
          </p:nvSpPr>
          <p:spPr>
            <a:xfrm>
              <a:off x="1168897" y="2553013"/>
              <a:ext cx="304892" cy="400110"/>
            </a:xfrm>
            <a:prstGeom prst="rect">
              <a:avLst/>
            </a:prstGeom>
            <a:noFill/>
          </p:spPr>
          <p:txBody>
            <a:bodyPr wrap="none" rtlCol="0">
              <a:spAutoFit/>
            </a:bodyPr>
            <a:lstStyle/>
            <a:p>
              <a:r>
                <a:rPr lang="en-GB" sz="2000" b="1" dirty="0">
                  <a:latin typeface="Gill Sans" panose="020B0502020104020203" pitchFamily="34" charset="-79"/>
                  <a:cs typeface="Gill Sans" panose="020B0502020104020203" pitchFamily="34" charset="-79"/>
                </a:rPr>
                <a:t>t</a:t>
              </a:r>
            </a:p>
          </p:txBody>
        </p:sp>
      </p:grpSp>
    </p:spTree>
    <p:extLst>
      <p:ext uri="{BB962C8B-B14F-4D97-AF65-F5344CB8AC3E}">
        <p14:creationId xmlns:p14="http://schemas.microsoft.com/office/powerpoint/2010/main" val="375923476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0BE534C-C859-D142-AFC0-FCCAFA0162E0}"/>
              </a:ext>
            </a:extLst>
          </p:cNvPr>
          <p:cNvSpPr/>
          <p:nvPr/>
        </p:nvSpPr>
        <p:spPr>
          <a:xfrm>
            <a:off x="181947" y="138404"/>
            <a:ext cx="6494106" cy="9629192"/>
          </a:xfrm>
          <a:prstGeom prst="rect">
            <a:avLst/>
          </a:prstGeom>
          <a:noFill/>
          <a:ln w="38100" cmpd="thickThi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GB"/>
          </a:p>
        </p:txBody>
      </p:sp>
      <p:sp>
        <p:nvSpPr>
          <p:cNvPr id="4" name="Rectangle 3">
            <a:extLst>
              <a:ext uri="{FF2B5EF4-FFF2-40B4-BE49-F238E27FC236}">
                <a16:creationId xmlns:a16="http://schemas.microsoft.com/office/drawing/2014/main" id="{F02F2CE5-4B37-1346-A385-9041690A6CD7}"/>
              </a:ext>
            </a:extLst>
          </p:cNvPr>
          <p:cNvSpPr/>
          <p:nvPr/>
        </p:nvSpPr>
        <p:spPr>
          <a:xfrm>
            <a:off x="-808446" y="190443"/>
            <a:ext cx="7141633" cy="523220"/>
          </a:xfrm>
          <a:prstGeom prst="rect">
            <a:avLst/>
          </a:prstGeom>
        </p:spPr>
        <p:txBody>
          <a:bodyPr wrap="square">
            <a:spAutoFit/>
          </a:bodyPr>
          <a:lstStyle/>
          <a:p>
            <a:pPr algn="ctr"/>
            <a:r>
              <a:rPr lang="en-GB" sz="2800" b="1" dirty="0">
                <a:ln w="19050">
                  <a:solidFill>
                    <a:sysClr val="windowText" lastClr="000000"/>
                  </a:solidFill>
                </a:ln>
                <a:solidFill>
                  <a:srgbClr val="00B0F0"/>
                </a:solidFill>
                <a:latin typeface="Gill Sans" panose="020B0502020104020203" pitchFamily="34" charset="-79"/>
                <a:ea typeface="STHupo" panose="02010800040101010101" pitchFamily="2" charset="-122"/>
                <a:cs typeface="Gill Sans" panose="020B0502020104020203" pitchFamily="34" charset="-79"/>
              </a:rPr>
              <a:t>Stickman Spelling Activity</a:t>
            </a:r>
          </a:p>
        </p:txBody>
      </p:sp>
      <p:pic>
        <p:nvPicPr>
          <p:cNvPr id="2" name="Picture 1">
            <a:extLst>
              <a:ext uri="{FF2B5EF4-FFF2-40B4-BE49-F238E27FC236}">
                <a16:creationId xmlns:a16="http://schemas.microsoft.com/office/drawing/2014/main" id="{E21BC476-3F1B-894B-8EF6-4CD2F4B2AD65}"/>
              </a:ext>
            </a:extLst>
          </p:cNvPr>
          <p:cNvPicPr>
            <a:picLocks noChangeAspect="1"/>
          </p:cNvPicPr>
          <p:nvPr/>
        </p:nvPicPr>
        <p:blipFill>
          <a:blip r:embed="rId2"/>
          <a:stretch>
            <a:fillRect/>
          </a:stretch>
        </p:blipFill>
        <p:spPr>
          <a:xfrm>
            <a:off x="5211336" y="190443"/>
            <a:ext cx="1359519" cy="675484"/>
          </a:xfrm>
          <a:prstGeom prst="rect">
            <a:avLst/>
          </a:prstGeom>
        </p:spPr>
      </p:pic>
      <p:sp>
        <p:nvSpPr>
          <p:cNvPr id="6" name="TextBox 5">
            <a:extLst>
              <a:ext uri="{FF2B5EF4-FFF2-40B4-BE49-F238E27FC236}">
                <a16:creationId xmlns:a16="http://schemas.microsoft.com/office/drawing/2014/main" id="{43C46801-D717-D04A-85FA-DBD7B3C2E583}"/>
              </a:ext>
            </a:extLst>
          </p:cNvPr>
          <p:cNvSpPr txBox="1"/>
          <p:nvPr/>
        </p:nvSpPr>
        <p:spPr>
          <a:xfrm>
            <a:off x="286946" y="627202"/>
            <a:ext cx="4686722" cy="276999"/>
          </a:xfrm>
          <a:prstGeom prst="rect">
            <a:avLst/>
          </a:prstGeom>
          <a:noFill/>
        </p:spPr>
        <p:txBody>
          <a:bodyPr wrap="square" rtlCol="0">
            <a:spAutoFit/>
          </a:bodyPr>
          <a:lstStyle/>
          <a:p>
            <a:r>
              <a:rPr lang="en-GB" sz="1200" dirty="0">
                <a:latin typeface="Gill Sans" panose="020B0502020104020203" pitchFamily="34" charset="-79"/>
                <a:cs typeface="Gill Sans" panose="020B0502020104020203" pitchFamily="34" charset="-79"/>
              </a:rPr>
              <a:t>Write out your spellings and add stickmen to the word where possible.</a:t>
            </a:r>
          </a:p>
        </p:txBody>
      </p:sp>
      <p:grpSp>
        <p:nvGrpSpPr>
          <p:cNvPr id="26" name="Group 25">
            <a:extLst>
              <a:ext uri="{FF2B5EF4-FFF2-40B4-BE49-F238E27FC236}">
                <a16:creationId xmlns:a16="http://schemas.microsoft.com/office/drawing/2014/main" id="{45396D3D-09B2-B54E-9888-B07CE10FE8D3}"/>
              </a:ext>
            </a:extLst>
          </p:cNvPr>
          <p:cNvGrpSpPr/>
          <p:nvPr/>
        </p:nvGrpSpPr>
        <p:grpSpPr>
          <a:xfrm>
            <a:off x="426807" y="1036408"/>
            <a:ext cx="1149610" cy="923330"/>
            <a:chOff x="1018478" y="1628078"/>
            <a:chExt cx="1149610" cy="923330"/>
          </a:xfrm>
        </p:grpSpPr>
        <p:sp>
          <p:nvSpPr>
            <p:cNvPr id="7" name="TextBox 6">
              <a:extLst>
                <a:ext uri="{FF2B5EF4-FFF2-40B4-BE49-F238E27FC236}">
                  <a16:creationId xmlns:a16="http://schemas.microsoft.com/office/drawing/2014/main" id="{5D9B9591-0FAD-D94B-91DE-40C8E87AFE62}"/>
                </a:ext>
              </a:extLst>
            </p:cNvPr>
            <p:cNvSpPr txBox="1"/>
            <p:nvPr/>
          </p:nvSpPr>
          <p:spPr>
            <a:xfrm>
              <a:off x="1018478" y="1628078"/>
              <a:ext cx="1149610" cy="461665"/>
            </a:xfrm>
            <a:prstGeom prst="rect">
              <a:avLst/>
            </a:prstGeom>
            <a:noFill/>
          </p:spPr>
          <p:txBody>
            <a:bodyPr wrap="none" rtlCol="0">
              <a:spAutoFit/>
            </a:bodyPr>
            <a:lstStyle/>
            <a:p>
              <a:r>
                <a:rPr lang="en-GB" sz="2400" dirty="0"/>
                <a:t>football</a:t>
              </a:r>
            </a:p>
          </p:txBody>
        </p:sp>
        <p:cxnSp>
          <p:nvCxnSpPr>
            <p:cNvPr id="9" name="Straight Connector 8">
              <a:extLst>
                <a:ext uri="{FF2B5EF4-FFF2-40B4-BE49-F238E27FC236}">
                  <a16:creationId xmlns:a16="http://schemas.microsoft.com/office/drawing/2014/main" id="{6EC5DC3C-EE6F-7B41-BC20-587F575ECD5C}"/>
                </a:ext>
              </a:extLst>
            </p:cNvPr>
            <p:cNvCxnSpPr/>
            <p:nvPr/>
          </p:nvCxnSpPr>
          <p:spPr>
            <a:xfrm>
              <a:off x="1278673" y="1947746"/>
              <a:ext cx="0" cy="386576"/>
            </a:xfrm>
            <a:prstGeom prst="line">
              <a:avLst/>
            </a:prstGeom>
          </p:spPr>
          <p:style>
            <a:lnRef idx="1">
              <a:schemeClr val="dk1"/>
            </a:lnRef>
            <a:fillRef idx="0">
              <a:schemeClr val="dk1"/>
            </a:fillRef>
            <a:effectRef idx="0">
              <a:schemeClr val="dk1"/>
            </a:effectRef>
            <a:fontRef idx="minor">
              <a:schemeClr val="tx1"/>
            </a:fontRef>
          </p:style>
        </p:cxnSp>
        <p:cxnSp>
          <p:nvCxnSpPr>
            <p:cNvPr id="11" name="Straight Connector 10">
              <a:extLst>
                <a:ext uri="{FF2B5EF4-FFF2-40B4-BE49-F238E27FC236}">
                  <a16:creationId xmlns:a16="http://schemas.microsoft.com/office/drawing/2014/main" id="{9A7E6DEA-07ED-AB4B-96F2-005E0E14D72F}"/>
                </a:ext>
              </a:extLst>
            </p:cNvPr>
            <p:cNvCxnSpPr/>
            <p:nvPr/>
          </p:nvCxnSpPr>
          <p:spPr>
            <a:xfrm flipH="1">
              <a:off x="1200150" y="2089743"/>
              <a:ext cx="78523" cy="51291"/>
            </a:xfrm>
            <a:prstGeom prst="line">
              <a:avLst/>
            </a:prstGeom>
          </p:spPr>
          <p:style>
            <a:lnRef idx="1">
              <a:schemeClr val="dk1"/>
            </a:lnRef>
            <a:fillRef idx="0">
              <a:schemeClr val="dk1"/>
            </a:fillRef>
            <a:effectRef idx="0">
              <a:schemeClr val="dk1"/>
            </a:effectRef>
            <a:fontRef idx="minor">
              <a:schemeClr val="tx1"/>
            </a:fontRef>
          </p:style>
        </p:cxnSp>
        <p:cxnSp>
          <p:nvCxnSpPr>
            <p:cNvPr id="13" name="Straight Connector 12">
              <a:extLst>
                <a:ext uri="{FF2B5EF4-FFF2-40B4-BE49-F238E27FC236}">
                  <a16:creationId xmlns:a16="http://schemas.microsoft.com/office/drawing/2014/main" id="{C40373A7-90AA-714B-9361-F0E27F60FA57}"/>
                </a:ext>
              </a:extLst>
            </p:cNvPr>
            <p:cNvCxnSpPr/>
            <p:nvPr/>
          </p:nvCxnSpPr>
          <p:spPr>
            <a:xfrm>
              <a:off x="1200150" y="2141034"/>
              <a:ext cx="44450" cy="45353"/>
            </a:xfrm>
            <a:prstGeom prst="line">
              <a:avLst/>
            </a:prstGeom>
          </p:spPr>
          <p:style>
            <a:lnRef idx="1">
              <a:schemeClr val="dk1"/>
            </a:lnRef>
            <a:fillRef idx="0">
              <a:schemeClr val="dk1"/>
            </a:fillRef>
            <a:effectRef idx="0">
              <a:schemeClr val="dk1"/>
            </a:effectRef>
            <a:fontRef idx="minor">
              <a:schemeClr val="tx1"/>
            </a:fontRef>
          </p:style>
        </p:cxnSp>
        <p:cxnSp>
          <p:nvCxnSpPr>
            <p:cNvPr id="15" name="Straight Connector 14">
              <a:extLst>
                <a:ext uri="{FF2B5EF4-FFF2-40B4-BE49-F238E27FC236}">
                  <a16:creationId xmlns:a16="http://schemas.microsoft.com/office/drawing/2014/main" id="{18FB76A5-0745-F14E-B7F3-D185561885BB}"/>
                </a:ext>
              </a:extLst>
            </p:cNvPr>
            <p:cNvCxnSpPr/>
            <p:nvPr/>
          </p:nvCxnSpPr>
          <p:spPr>
            <a:xfrm>
              <a:off x="1278672" y="2089743"/>
              <a:ext cx="78525" cy="73967"/>
            </a:xfrm>
            <a:prstGeom prst="line">
              <a:avLst/>
            </a:prstGeom>
          </p:spPr>
          <p:style>
            <a:lnRef idx="1">
              <a:schemeClr val="dk1"/>
            </a:lnRef>
            <a:fillRef idx="0">
              <a:schemeClr val="dk1"/>
            </a:fillRef>
            <a:effectRef idx="0">
              <a:schemeClr val="dk1"/>
            </a:effectRef>
            <a:fontRef idx="minor">
              <a:schemeClr val="tx1"/>
            </a:fontRef>
          </p:style>
        </p:cxnSp>
        <p:cxnSp>
          <p:nvCxnSpPr>
            <p:cNvPr id="17" name="Straight Connector 16">
              <a:extLst>
                <a:ext uri="{FF2B5EF4-FFF2-40B4-BE49-F238E27FC236}">
                  <a16:creationId xmlns:a16="http://schemas.microsoft.com/office/drawing/2014/main" id="{40317EDD-3E59-EE48-B211-DE3F6E7C8088}"/>
                </a:ext>
              </a:extLst>
            </p:cNvPr>
            <p:cNvCxnSpPr/>
            <p:nvPr/>
          </p:nvCxnSpPr>
          <p:spPr>
            <a:xfrm flipV="1">
              <a:off x="1357196" y="2115388"/>
              <a:ext cx="42979" cy="48322"/>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19" name="Straight Connector 18">
              <a:extLst>
                <a:ext uri="{FF2B5EF4-FFF2-40B4-BE49-F238E27FC236}">
                  <a16:creationId xmlns:a16="http://schemas.microsoft.com/office/drawing/2014/main" id="{02E04B37-5A30-8E49-B817-F03971295170}"/>
                </a:ext>
              </a:extLst>
            </p:cNvPr>
            <p:cNvCxnSpPr/>
            <p:nvPr/>
          </p:nvCxnSpPr>
          <p:spPr>
            <a:xfrm flipH="1">
              <a:off x="1200149" y="2334322"/>
              <a:ext cx="74071" cy="94553"/>
            </a:xfrm>
            <a:prstGeom prst="line">
              <a:avLst/>
            </a:prstGeom>
          </p:spPr>
          <p:style>
            <a:lnRef idx="1">
              <a:schemeClr val="dk1"/>
            </a:lnRef>
            <a:fillRef idx="0">
              <a:schemeClr val="dk1"/>
            </a:fillRef>
            <a:effectRef idx="0">
              <a:schemeClr val="dk1"/>
            </a:effectRef>
            <a:fontRef idx="minor">
              <a:schemeClr val="tx1"/>
            </a:fontRef>
          </p:style>
        </p:cxnSp>
        <p:cxnSp>
          <p:nvCxnSpPr>
            <p:cNvPr id="21" name="Straight Connector 20">
              <a:extLst>
                <a:ext uri="{FF2B5EF4-FFF2-40B4-BE49-F238E27FC236}">
                  <a16:creationId xmlns:a16="http://schemas.microsoft.com/office/drawing/2014/main" id="{42A67815-A570-DC44-BB9F-3724E863A00B}"/>
                </a:ext>
              </a:extLst>
            </p:cNvPr>
            <p:cNvCxnSpPr/>
            <p:nvPr/>
          </p:nvCxnSpPr>
          <p:spPr>
            <a:xfrm flipH="1" flipV="1">
              <a:off x="1114715" y="2388226"/>
              <a:ext cx="88610" cy="37060"/>
            </a:xfrm>
            <a:prstGeom prst="line">
              <a:avLst/>
            </a:prstGeom>
          </p:spPr>
          <p:style>
            <a:lnRef idx="1">
              <a:schemeClr val="dk1"/>
            </a:lnRef>
            <a:fillRef idx="0">
              <a:schemeClr val="dk1"/>
            </a:fillRef>
            <a:effectRef idx="0">
              <a:schemeClr val="dk1"/>
            </a:effectRef>
            <a:fontRef idx="minor">
              <a:schemeClr val="tx1"/>
            </a:fontRef>
          </p:style>
        </p:cxnSp>
        <p:cxnSp>
          <p:nvCxnSpPr>
            <p:cNvPr id="23" name="Straight Connector 22">
              <a:extLst>
                <a:ext uri="{FF2B5EF4-FFF2-40B4-BE49-F238E27FC236}">
                  <a16:creationId xmlns:a16="http://schemas.microsoft.com/office/drawing/2014/main" id="{93F67F55-9E01-024A-A650-2FFC52C5EC86}"/>
                </a:ext>
              </a:extLst>
            </p:cNvPr>
            <p:cNvCxnSpPr/>
            <p:nvPr/>
          </p:nvCxnSpPr>
          <p:spPr>
            <a:xfrm>
              <a:off x="1274220" y="2334322"/>
              <a:ext cx="82976" cy="72328"/>
            </a:xfrm>
            <a:prstGeom prst="line">
              <a:avLst/>
            </a:prstGeom>
          </p:spPr>
          <p:style>
            <a:lnRef idx="1">
              <a:schemeClr val="dk1"/>
            </a:lnRef>
            <a:fillRef idx="0">
              <a:schemeClr val="dk1"/>
            </a:fillRef>
            <a:effectRef idx="0">
              <a:schemeClr val="dk1"/>
            </a:effectRef>
            <a:fontRef idx="minor">
              <a:schemeClr val="tx1"/>
            </a:fontRef>
          </p:style>
        </p:cxnSp>
        <p:cxnSp>
          <p:nvCxnSpPr>
            <p:cNvPr id="25" name="Straight Connector 24">
              <a:extLst>
                <a:ext uri="{FF2B5EF4-FFF2-40B4-BE49-F238E27FC236}">
                  <a16:creationId xmlns:a16="http://schemas.microsoft.com/office/drawing/2014/main" id="{6606F1BB-F549-9B4A-9872-AC6391962886}"/>
                </a:ext>
              </a:extLst>
            </p:cNvPr>
            <p:cNvCxnSpPr/>
            <p:nvPr/>
          </p:nvCxnSpPr>
          <p:spPr>
            <a:xfrm>
              <a:off x="1357196" y="2406756"/>
              <a:ext cx="21489" cy="144652"/>
            </a:xfrm>
            <a:prstGeom prst="line">
              <a:avLst/>
            </a:prstGeom>
          </p:spPr>
          <p:style>
            <a:lnRef idx="1">
              <a:schemeClr val="dk1"/>
            </a:lnRef>
            <a:fillRef idx="0">
              <a:schemeClr val="dk1"/>
            </a:fillRef>
            <a:effectRef idx="0">
              <a:schemeClr val="dk1"/>
            </a:effectRef>
            <a:fontRef idx="minor">
              <a:schemeClr val="tx1"/>
            </a:fontRef>
          </p:style>
        </p:cxnSp>
      </p:grpSp>
    </p:spTree>
    <p:extLst>
      <p:ext uri="{BB962C8B-B14F-4D97-AF65-F5344CB8AC3E}">
        <p14:creationId xmlns:p14="http://schemas.microsoft.com/office/powerpoint/2010/main" val="293157414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808C507-431C-FE4C-9C89-766FBA008D51}"/>
              </a:ext>
            </a:extLst>
          </p:cNvPr>
          <p:cNvSpPr/>
          <p:nvPr/>
        </p:nvSpPr>
        <p:spPr>
          <a:xfrm>
            <a:off x="181947" y="138404"/>
            <a:ext cx="6494106" cy="9629192"/>
          </a:xfrm>
          <a:prstGeom prst="rect">
            <a:avLst/>
          </a:prstGeom>
          <a:noFill/>
          <a:ln w="38100" cmpd="thickThi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GB"/>
          </a:p>
        </p:txBody>
      </p:sp>
      <p:sp>
        <p:nvSpPr>
          <p:cNvPr id="4" name="Rectangle 3">
            <a:extLst>
              <a:ext uri="{FF2B5EF4-FFF2-40B4-BE49-F238E27FC236}">
                <a16:creationId xmlns:a16="http://schemas.microsoft.com/office/drawing/2014/main" id="{EEC45A5E-C3D9-B54F-9518-33510F756733}"/>
              </a:ext>
            </a:extLst>
          </p:cNvPr>
          <p:cNvSpPr/>
          <p:nvPr/>
        </p:nvSpPr>
        <p:spPr>
          <a:xfrm>
            <a:off x="-1201116" y="411498"/>
            <a:ext cx="7141633" cy="523220"/>
          </a:xfrm>
          <a:prstGeom prst="rect">
            <a:avLst/>
          </a:prstGeom>
        </p:spPr>
        <p:txBody>
          <a:bodyPr wrap="square">
            <a:spAutoFit/>
          </a:bodyPr>
          <a:lstStyle/>
          <a:p>
            <a:pPr algn="ctr"/>
            <a:r>
              <a:rPr lang="en-GB" sz="2800" b="1" dirty="0">
                <a:ln w="19050">
                  <a:solidFill>
                    <a:sysClr val="windowText" lastClr="000000"/>
                  </a:solidFill>
                </a:ln>
                <a:solidFill>
                  <a:srgbClr val="00B0F0"/>
                </a:solidFill>
                <a:latin typeface="Gill Sans" panose="020B0502020104020203" pitchFamily="34" charset="-79"/>
                <a:ea typeface="STHupo" panose="02010800040101010101" pitchFamily="2" charset="-122"/>
                <a:cs typeface="Gill Sans" panose="020B0502020104020203" pitchFamily="34" charset="-79"/>
              </a:rPr>
              <a:t>Word Jumble Activity</a:t>
            </a:r>
          </a:p>
        </p:txBody>
      </p:sp>
      <p:graphicFrame>
        <p:nvGraphicFramePr>
          <p:cNvPr id="2" name="Table 1">
            <a:extLst>
              <a:ext uri="{FF2B5EF4-FFF2-40B4-BE49-F238E27FC236}">
                <a16:creationId xmlns:a16="http://schemas.microsoft.com/office/drawing/2014/main" id="{89B79AC1-C478-9849-A33C-682D5BBA548B}"/>
              </a:ext>
            </a:extLst>
          </p:cNvPr>
          <p:cNvGraphicFramePr>
            <a:graphicFrameLocks noGrp="1"/>
          </p:cNvGraphicFramePr>
          <p:nvPr/>
        </p:nvGraphicFramePr>
        <p:xfrm>
          <a:off x="295835" y="1264021"/>
          <a:ext cx="6266332" cy="8274427"/>
        </p:xfrm>
        <a:graphic>
          <a:graphicData uri="http://schemas.openxmlformats.org/drawingml/2006/table">
            <a:tbl>
              <a:tblPr firstRow="1" bandRow="1">
                <a:tableStyleId>{5940675A-B579-460E-94D1-54222C63F5DA}</a:tableStyleId>
              </a:tblPr>
              <a:tblGrid>
                <a:gridCol w="1566583">
                  <a:extLst>
                    <a:ext uri="{9D8B030D-6E8A-4147-A177-3AD203B41FA5}">
                      <a16:colId xmlns:a16="http://schemas.microsoft.com/office/drawing/2014/main" val="1165828649"/>
                    </a:ext>
                  </a:extLst>
                </a:gridCol>
                <a:gridCol w="1566583">
                  <a:extLst>
                    <a:ext uri="{9D8B030D-6E8A-4147-A177-3AD203B41FA5}">
                      <a16:colId xmlns:a16="http://schemas.microsoft.com/office/drawing/2014/main" val="148905344"/>
                    </a:ext>
                  </a:extLst>
                </a:gridCol>
                <a:gridCol w="1566583">
                  <a:extLst>
                    <a:ext uri="{9D8B030D-6E8A-4147-A177-3AD203B41FA5}">
                      <a16:colId xmlns:a16="http://schemas.microsoft.com/office/drawing/2014/main" val="3022779405"/>
                    </a:ext>
                  </a:extLst>
                </a:gridCol>
                <a:gridCol w="1566583">
                  <a:extLst>
                    <a:ext uri="{9D8B030D-6E8A-4147-A177-3AD203B41FA5}">
                      <a16:colId xmlns:a16="http://schemas.microsoft.com/office/drawing/2014/main" val="1767034647"/>
                    </a:ext>
                  </a:extLst>
                </a:gridCol>
              </a:tblGrid>
              <a:tr h="1182061">
                <a:tc>
                  <a:txBody>
                    <a:bodyPr/>
                    <a:lstStyle/>
                    <a:p>
                      <a:pPr algn="ctr"/>
                      <a:r>
                        <a:rPr lang="en-GB" sz="3200" b="0" i="0" dirty="0">
                          <a:latin typeface="Gill Sans" panose="020B0502020104020203" pitchFamily="34" charset="-79"/>
                          <a:cs typeface="Gill Sans" panose="020B0502020104020203" pitchFamily="34" charset="-79"/>
                        </a:rPr>
                        <a:t>F</a:t>
                      </a:r>
                    </a:p>
                  </a:txBody>
                  <a:tcPr anchor="ctr"/>
                </a:tc>
                <a:tc>
                  <a:txBody>
                    <a:bodyPr/>
                    <a:lstStyle/>
                    <a:p>
                      <a:pPr algn="ctr"/>
                      <a:r>
                        <a:rPr lang="en-GB" sz="3200" b="0" i="0" dirty="0">
                          <a:latin typeface="Gill Sans" panose="020B0502020104020203" pitchFamily="34" charset="-79"/>
                          <a:cs typeface="Gill Sans" panose="020B0502020104020203" pitchFamily="34" charset="-79"/>
                        </a:rPr>
                        <a:t>N</a:t>
                      </a:r>
                    </a:p>
                  </a:txBody>
                  <a:tcPr anchor="ctr"/>
                </a:tc>
                <a:tc>
                  <a:txBody>
                    <a:bodyPr/>
                    <a:lstStyle/>
                    <a:p>
                      <a:pPr algn="ctr"/>
                      <a:r>
                        <a:rPr lang="en-GB" sz="3200" b="0" i="0" dirty="0">
                          <a:latin typeface="Gill Sans" panose="020B0502020104020203" pitchFamily="34" charset="-79"/>
                          <a:cs typeface="Gill Sans" panose="020B0502020104020203" pitchFamily="34" charset="-79"/>
                        </a:rPr>
                        <a:t>G</a:t>
                      </a:r>
                    </a:p>
                  </a:txBody>
                  <a:tcPr anchor="ctr"/>
                </a:tc>
                <a:tc>
                  <a:txBody>
                    <a:bodyPr/>
                    <a:lstStyle/>
                    <a:p>
                      <a:pPr algn="ctr"/>
                      <a:r>
                        <a:rPr lang="en-GB" sz="3200" b="0" i="0" dirty="0">
                          <a:latin typeface="Gill Sans" panose="020B0502020104020203" pitchFamily="34" charset="-79"/>
                          <a:cs typeface="Gill Sans" panose="020B0502020104020203" pitchFamily="34" charset="-79"/>
                        </a:rPr>
                        <a:t>T</a:t>
                      </a:r>
                    </a:p>
                  </a:txBody>
                  <a:tcPr anchor="ctr"/>
                </a:tc>
                <a:extLst>
                  <a:ext uri="{0D108BD9-81ED-4DB2-BD59-A6C34878D82A}">
                    <a16:rowId xmlns:a16="http://schemas.microsoft.com/office/drawing/2014/main" val="3618192738"/>
                  </a:ext>
                </a:extLst>
              </a:tr>
              <a:tr h="1182061">
                <a:tc>
                  <a:txBody>
                    <a:bodyPr/>
                    <a:lstStyle/>
                    <a:p>
                      <a:pPr algn="ctr"/>
                      <a:r>
                        <a:rPr lang="en-GB" sz="3200" b="0" i="0" dirty="0">
                          <a:latin typeface="Gill Sans" panose="020B0502020104020203" pitchFamily="34" charset="-79"/>
                          <a:cs typeface="Gill Sans" panose="020B0502020104020203" pitchFamily="34" charset="-79"/>
                        </a:rPr>
                        <a:t>R</a:t>
                      </a:r>
                    </a:p>
                  </a:txBody>
                  <a:tcPr anchor="ctr"/>
                </a:tc>
                <a:tc>
                  <a:txBody>
                    <a:bodyPr/>
                    <a:lstStyle/>
                    <a:p>
                      <a:pPr algn="ctr"/>
                      <a:r>
                        <a:rPr lang="en-GB" sz="3200" b="0" i="0" dirty="0">
                          <a:latin typeface="Gill Sans" panose="020B0502020104020203" pitchFamily="34" charset="-79"/>
                          <a:cs typeface="Gill Sans" panose="020B0502020104020203" pitchFamily="34" charset="-79"/>
                        </a:rPr>
                        <a:t>X</a:t>
                      </a:r>
                    </a:p>
                  </a:txBody>
                  <a:tcPr anchor="ctr"/>
                </a:tc>
                <a:tc>
                  <a:txBody>
                    <a:bodyPr/>
                    <a:lstStyle/>
                    <a:p>
                      <a:pPr algn="ctr"/>
                      <a:r>
                        <a:rPr lang="en-GB" sz="3200" b="0" i="0" dirty="0">
                          <a:latin typeface="Gill Sans" panose="020B0502020104020203" pitchFamily="34" charset="-79"/>
                          <a:cs typeface="Gill Sans" panose="020B0502020104020203" pitchFamily="34" charset="-79"/>
                        </a:rPr>
                        <a:t>U</a:t>
                      </a:r>
                    </a:p>
                  </a:txBody>
                  <a:tcPr anchor="ctr"/>
                </a:tc>
                <a:tc>
                  <a:txBody>
                    <a:bodyPr/>
                    <a:lstStyle/>
                    <a:p>
                      <a:pPr algn="ctr"/>
                      <a:r>
                        <a:rPr lang="en-GB" sz="3200" b="0" i="0" dirty="0">
                          <a:latin typeface="Gill Sans" panose="020B0502020104020203" pitchFamily="34" charset="-79"/>
                          <a:cs typeface="Gill Sans" panose="020B0502020104020203" pitchFamily="34" charset="-79"/>
                        </a:rPr>
                        <a:t>H</a:t>
                      </a:r>
                    </a:p>
                  </a:txBody>
                  <a:tcPr anchor="ctr"/>
                </a:tc>
                <a:extLst>
                  <a:ext uri="{0D108BD9-81ED-4DB2-BD59-A6C34878D82A}">
                    <a16:rowId xmlns:a16="http://schemas.microsoft.com/office/drawing/2014/main" val="2845094627"/>
                  </a:ext>
                </a:extLst>
              </a:tr>
              <a:tr h="1182061">
                <a:tc>
                  <a:txBody>
                    <a:bodyPr/>
                    <a:lstStyle/>
                    <a:p>
                      <a:pPr algn="ctr"/>
                      <a:r>
                        <a:rPr lang="en-GB" sz="3200" b="0" i="0" dirty="0">
                          <a:latin typeface="Gill Sans" panose="020B0502020104020203" pitchFamily="34" charset="-79"/>
                          <a:cs typeface="Gill Sans" panose="020B0502020104020203" pitchFamily="34" charset="-79"/>
                        </a:rPr>
                        <a:t>J</a:t>
                      </a:r>
                    </a:p>
                  </a:txBody>
                  <a:tcPr anchor="ctr"/>
                </a:tc>
                <a:tc>
                  <a:txBody>
                    <a:bodyPr/>
                    <a:lstStyle/>
                    <a:p>
                      <a:pPr algn="ctr"/>
                      <a:r>
                        <a:rPr lang="en-GB" sz="3200" b="0" i="0" dirty="0">
                          <a:latin typeface="Gill Sans" panose="020B0502020104020203" pitchFamily="34" charset="-79"/>
                          <a:cs typeface="Gill Sans" panose="020B0502020104020203" pitchFamily="34" charset="-79"/>
                        </a:rPr>
                        <a:t>Q</a:t>
                      </a:r>
                    </a:p>
                  </a:txBody>
                  <a:tcPr anchor="ctr"/>
                </a:tc>
                <a:tc>
                  <a:txBody>
                    <a:bodyPr/>
                    <a:lstStyle/>
                    <a:p>
                      <a:pPr algn="ctr"/>
                      <a:r>
                        <a:rPr lang="en-GB" sz="3200" b="0" i="0" dirty="0">
                          <a:latin typeface="Gill Sans" panose="020B0502020104020203" pitchFamily="34" charset="-79"/>
                          <a:cs typeface="Gill Sans" panose="020B0502020104020203" pitchFamily="34" charset="-79"/>
                        </a:rPr>
                        <a:t>D</a:t>
                      </a:r>
                    </a:p>
                  </a:txBody>
                  <a:tcPr anchor="ctr"/>
                </a:tc>
                <a:tc>
                  <a:txBody>
                    <a:bodyPr/>
                    <a:lstStyle/>
                    <a:p>
                      <a:pPr algn="ctr"/>
                      <a:r>
                        <a:rPr lang="en-GB" sz="3200" b="0" i="0" dirty="0">
                          <a:latin typeface="Gill Sans" panose="020B0502020104020203" pitchFamily="34" charset="-79"/>
                          <a:cs typeface="Gill Sans" panose="020B0502020104020203" pitchFamily="34" charset="-79"/>
                        </a:rPr>
                        <a:t>M</a:t>
                      </a:r>
                    </a:p>
                  </a:txBody>
                  <a:tcPr anchor="ctr"/>
                </a:tc>
                <a:extLst>
                  <a:ext uri="{0D108BD9-81ED-4DB2-BD59-A6C34878D82A}">
                    <a16:rowId xmlns:a16="http://schemas.microsoft.com/office/drawing/2014/main" val="3897847757"/>
                  </a:ext>
                </a:extLst>
              </a:tr>
              <a:tr h="1182061">
                <a:tc>
                  <a:txBody>
                    <a:bodyPr/>
                    <a:lstStyle/>
                    <a:p>
                      <a:pPr algn="ctr"/>
                      <a:r>
                        <a:rPr lang="en-GB" sz="3200" b="0" i="0" dirty="0">
                          <a:latin typeface="Gill Sans" panose="020B0502020104020203" pitchFamily="34" charset="-79"/>
                          <a:cs typeface="Gill Sans" panose="020B0502020104020203" pitchFamily="34" charset="-79"/>
                        </a:rPr>
                        <a:t>C</a:t>
                      </a:r>
                    </a:p>
                  </a:txBody>
                  <a:tcPr anchor="ctr"/>
                </a:tc>
                <a:tc>
                  <a:txBody>
                    <a:bodyPr/>
                    <a:lstStyle/>
                    <a:p>
                      <a:pPr algn="ctr"/>
                      <a:r>
                        <a:rPr lang="en-GB" sz="3200" b="0" i="0" dirty="0">
                          <a:latin typeface="Gill Sans" panose="020B0502020104020203" pitchFamily="34" charset="-79"/>
                          <a:cs typeface="Gill Sans" panose="020B0502020104020203" pitchFamily="34" charset="-79"/>
                        </a:rPr>
                        <a:t>W</a:t>
                      </a:r>
                    </a:p>
                  </a:txBody>
                  <a:tcPr anchor="ctr"/>
                </a:tc>
                <a:tc>
                  <a:txBody>
                    <a:bodyPr/>
                    <a:lstStyle/>
                    <a:p>
                      <a:pPr algn="ctr"/>
                      <a:r>
                        <a:rPr lang="en-GB" sz="3200" b="0" i="0" dirty="0">
                          <a:latin typeface="Gill Sans" panose="020B0502020104020203" pitchFamily="34" charset="-79"/>
                          <a:cs typeface="Gill Sans" panose="020B0502020104020203" pitchFamily="34" charset="-79"/>
                        </a:rPr>
                        <a:t>L</a:t>
                      </a:r>
                    </a:p>
                  </a:txBody>
                  <a:tcPr anchor="ctr"/>
                </a:tc>
                <a:tc>
                  <a:txBody>
                    <a:bodyPr/>
                    <a:lstStyle/>
                    <a:p>
                      <a:pPr algn="ctr"/>
                      <a:r>
                        <a:rPr lang="en-GB" sz="3200" b="0" i="0" dirty="0">
                          <a:latin typeface="Gill Sans" panose="020B0502020104020203" pitchFamily="34" charset="-79"/>
                          <a:cs typeface="Gill Sans" panose="020B0502020104020203" pitchFamily="34" charset="-79"/>
                        </a:rPr>
                        <a:t>Y</a:t>
                      </a:r>
                    </a:p>
                  </a:txBody>
                  <a:tcPr anchor="ctr"/>
                </a:tc>
                <a:extLst>
                  <a:ext uri="{0D108BD9-81ED-4DB2-BD59-A6C34878D82A}">
                    <a16:rowId xmlns:a16="http://schemas.microsoft.com/office/drawing/2014/main" val="1999657847"/>
                  </a:ext>
                </a:extLst>
              </a:tr>
              <a:tr h="1182061">
                <a:tc>
                  <a:txBody>
                    <a:bodyPr/>
                    <a:lstStyle/>
                    <a:p>
                      <a:pPr algn="ctr"/>
                      <a:r>
                        <a:rPr lang="en-GB" sz="3200" b="0" i="0" dirty="0">
                          <a:latin typeface="Gill Sans" panose="020B0502020104020203" pitchFamily="34" charset="-79"/>
                          <a:cs typeface="Gill Sans" panose="020B0502020104020203" pitchFamily="34" charset="-79"/>
                        </a:rPr>
                        <a:t>I</a:t>
                      </a:r>
                    </a:p>
                  </a:txBody>
                  <a:tcPr anchor="ctr"/>
                </a:tc>
                <a:tc>
                  <a:txBody>
                    <a:bodyPr/>
                    <a:lstStyle/>
                    <a:p>
                      <a:pPr algn="ctr"/>
                      <a:r>
                        <a:rPr lang="en-GB" sz="3200" b="0" i="0" dirty="0">
                          <a:latin typeface="Gill Sans" panose="020B0502020104020203" pitchFamily="34" charset="-79"/>
                          <a:cs typeface="Gill Sans" panose="020B0502020104020203" pitchFamily="34" charset="-79"/>
                        </a:rPr>
                        <a:t>P</a:t>
                      </a:r>
                    </a:p>
                  </a:txBody>
                  <a:tcPr anchor="ctr"/>
                </a:tc>
                <a:tc>
                  <a:txBody>
                    <a:bodyPr/>
                    <a:lstStyle/>
                    <a:p>
                      <a:pPr algn="ctr"/>
                      <a:r>
                        <a:rPr lang="en-GB" sz="3200" b="0" i="0" dirty="0">
                          <a:latin typeface="Gill Sans" panose="020B0502020104020203" pitchFamily="34" charset="-79"/>
                          <a:cs typeface="Gill Sans" panose="020B0502020104020203" pitchFamily="34" charset="-79"/>
                        </a:rPr>
                        <a:t>B</a:t>
                      </a:r>
                    </a:p>
                  </a:txBody>
                  <a:tcPr anchor="ctr"/>
                </a:tc>
                <a:tc>
                  <a:txBody>
                    <a:bodyPr/>
                    <a:lstStyle/>
                    <a:p>
                      <a:pPr algn="ctr"/>
                      <a:r>
                        <a:rPr lang="en-GB" sz="3200" b="0" i="0" dirty="0">
                          <a:latin typeface="Gill Sans" panose="020B0502020104020203" pitchFamily="34" charset="-79"/>
                          <a:cs typeface="Gill Sans" panose="020B0502020104020203" pitchFamily="34" charset="-79"/>
                        </a:rPr>
                        <a:t>S</a:t>
                      </a:r>
                    </a:p>
                  </a:txBody>
                  <a:tcPr anchor="ctr"/>
                </a:tc>
                <a:extLst>
                  <a:ext uri="{0D108BD9-81ED-4DB2-BD59-A6C34878D82A}">
                    <a16:rowId xmlns:a16="http://schemas.microsoft.com/office/drawing/2014/main" val="352546313"/>
                  </a:ext>
                </a:extLst>
              </a:tr>
              <a:tr h="1182061">
                <a:tc>
                  <a:txBody>
                    <a:bodyPr/>
                    <a:lstStyle/>
                    <a:p>
                      <a:pPr algn="ctr"/>
                      <a:r>
                        <a:rPr lang="en-GB" sz="3200" b="0" i="0" dirty="0">
                          <a:latin typeface="Gill Sans" panose="020B0502020104020203" pitchFamily="34" charset="-79"/>
                          <a:cs typeface="Gill Sans" panose="020B0502020104020203" pitchFamily="34" charset="-79"/>
                        </a:rPr>
                        <a:t>V</a:t>
                      </a:r>
                    </a:p>
                  </a:txBody>
                  <a:tcPr anchor="ctr"/>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GB" sz="3200" b="0" i="0" dirty="0">
                          <a:latin typeface="Gill Sans" panose="020B0502020104020203" pitchFamily="34" charset="-79"/>
                          <a:cs typeface="Gill Sans" panose="020B0502020104020203" pitchFamily="34" charset="-79"/>
                        </a:rPr>
                        <a:t>A</a:t>
                      </a:r>
                    </a:p>
                  </a:txBody>
                  <a:tcPr anchor="ctr"/>
                </a:tc>
                <a:tc>
                  <a:txBody>
                    <a:bodyPr/>
                    <a:lstStyle/>
                    <a:p>
                      <a:pPr algn="ctr"/>
                      <a:r>
                        <a:rPr lang="en-GB" sz="3200" b="0" i="0" dirty="0">
                          <a:latin typeface="Gill Sans" panose="020B0502020104020203" pitchFamily="34" charset="-79"/>
                          <a:cs typeface="Gill Sans" panose="020B0502020104020203" pitchFamily="34" charset="-79"/>
                        </a:rPr>
                        <a:t>E</a:t>
                      </a:r>
                    </a:p>
                  </a:txBody>
                  <a:tcPr anchor="ctr"/>
                </a:tc>
                <a:tc>
                  <a:txBody>
                    <a:bodyPr/>
                    <a:lstStyle/>
                    <a:p>
                      <a:pPr algn="ctr"/>
                      <a:r>
                        <a:rPr lang="en-GB" sz="3200" b="0" i="0" dirty="0">
                          <a:latin typeface="Gill Sans" panose="020B0502020104020203" pitchFamily="34" charset="-79"/>
                          <a:cs typeface="Gill Sans" panose="020B0502020104020203" pitchFamily="34" charset="-79"/>
                        </a:rPr>
                        <a:t>K</a:t>
                      </a:r>
                    </a:p>
                  </a:txBody>
                  <a:tcPr anchor="ctr"/>
                </a:tc>
                <a:extLst>
                  <a:ext uri="{0D108BD9-81ED-4DB2-BD59-A6C34878D82A}">
                    <a16:rowId xmlns:a16="http://schemas.microsoft.com/office/drawing/2014/main" val="653185373"/>
                  </a:ext>
                </a:extLst>
              </a:tr>
              <a:tr h="1182061">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endParaRPr lang="en-GB" sz="3200" b="0" i="0" dirty="0">
                        <a:latin typeface="Gill Sans" panose="020B0502020104020203" pitchFamily="34" charset="-79"/>
                        <a:cs typeface="Gill Sans" panose="020B0502020104020203" pitchFamily="34" charset="-79"/>
                      </a:endParaRPr>
                    </a:p>
                  </a:txBody>
                  <a:tcPr anchor="ctr"/>
                </a:tc>
                <a:tc>
                  <a:txBody>
                    <a:bodyPr/>
                    <a:lstStyle/>
                    <a:p>
                      <a:pPr algn="ctr"/>
                      <a:r>
                        <a:rPr lang="en-GB" sz="3200" b="0" i="0" dirty="0">
                          <a:latin typeface="Gill Sans" panose="020B0502020104020203" pitchFamily="34" charset="-79"/>
                          <a:cs typeface="Gill Sans" panose="020B0502020104020203" pitchFamily="34" charset="-79"/>
                        </a:rPr>
                        <a:t>Z</a:t>
                      </a:r>
                    </a:p>
                  </a:txBody>
                  <a:tcPr anchor="ctr"/>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GB" sz="3200" b="0" i="0" dirty="0">
                          <a:latin typeface="Gill Sans" panose="020B0502020104020203" pitchFamily="34" charset="-79"/>
                          <a:cs typeface="Gill Sans" panose="020B0502020104020203" pitchFamily="34" charset="-79"/>
                        </a:rPr>
                        <a:t>O</a:t>
                      </a:r>
                    </a:p>
                  </a:txBody>
                  <a:tcPr anchor="ctr"/>
                </a:tc>
                <a:tc>
                  <a:txBody>
                    <a:bodyPr/>
                    <a:lstStyle/>
                    <a:p>
                      <a:pPr algn="ctr"/>
                      <a:endParaRPr lang="en-GB" sz="3200" b="0" i="0" dirty="0">
                        <a:latin typeface="Gill Sans" panose="020B0502020104020203" pitchFamily="34" charset="-79"/>
                        <a:cs typeface="Gill Sans" panose="020B0502020104020203" pitchFamily="34" charset="-79"/>
                      </a:endParaRPr>
                    </a:p>
                  </a:txBody>
                  <a:tcPr anchor="ctr"/>
                </a:tc>
                <a:extLst>
                  <a:ext uri="{0D108BD9-81ED-4DB2-BD59-A6C34878D82A}">
                    <a16:rowId xmlns:a16="http://schemas.microsoft.com/office/drawing/2014/main" val="754326449"/>
                  </a:ext>
                </a:extLst>
              </a:tr>
            </a:tbl>
          </a:graphicData>
        </a:graphic>
      </p:graphicFrame>
      <p:sp>
        <p:nvSpPr>
          <p:cNvPr id="6" name="TextBox 5">
            <a:extLst>
              <a:ext uri="{FF2B5EF4-FFF2-40B4-BE49-F238E27FC236}">
                <a16:creationId xmlns:a16="http://schemas.microsoft.com/office/drawing/2014/main" id="{E2C70082-3421-5B44-9892-FC11922EF2F1}"/>
              </a:ext>
            </a:extLst>
          </p:cNvPr>
          <p:cNvSpPr txBox="1"/>
          <p:nvPr/>
        </p:nvSpPr>
        <p:spPr>
          <a:xfrm>
            <a:off x="4409268" y="285714"/>
            <a:ext cx="2375273" cy="830997"/>
          </a:xfrm>
          <a:prstGeom prst="rect">
            <a:avLst/>
          </a:prstGeom>
          <a:noFill/>
        </p:spPr>
        <p:txBody>
          <a:bodyPr wrap="square" rtlCol="0">
            <a:spAutoFit/>
          </a:bodyPr>
          <a:lstStyle/>
          <a:p>
            <a:r>
              <a:rPr lang="en-GB" sz="1200" dirty="0">
                <a:latin typeface="Gill Sans" panose="020B0502020104020203" pitchFamily="34" charset="-79"/>
                <a:cs typeface="Gill Sans" panose="020B0502020104020203" pitchFamily="34" charset="-79"/>
              </a:rPr>
              <a:t>Have your spellings at the ready. When you are asked to spell the word, simply tap each letter from the jumbled alphabet below, </a:t>
            </a:r>
          </a:p>
        </p:txBody>
      </p:sp>
    </p:spTree>
    <p:extLst>
      <p:ext uri="{BB962C8B-B14F-4D97-AF65-F5344CB8AC3E}">
        <p14:creationId xmlns:p14="http://schemas.microsoft.com/office/powerpoint/2010/main" val="230396341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B4FF9C81-257C-1246-A827-5282156DE2E3}"/>
              </a:ext>
            </a:extLst>
          </p:cNvPr>
          <p:cNvSpPr/>
          <p:nvPr/>
        </p:nvSpPr>
        <p:spPr>
          <a:xfrm>
            <a:off x="181947" y="138404"/>
            <a:ext cx="6494106" cy="9629192"/>
          </a:xfrm>
          <a:prstGeom prst="rect">
            <a:avLst/>
          </a:prstGeom>
          <a:noFill/>
          <a:ln w="38100" cmpd="thickThi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GB"/>
          </a:p>
        </p:txBody>
      </p:sp>
      <p:graphicFrame>
        <p:nvGraphicFramePr>
          <p:cNvPr id="7" name="Table 6">
            <a:extLst>
              <a:ext uri="{FF2B5EF4-FFF2-40B4-BE49-F238E27FC236}">
                <a16:creationId xmlns:a16="http://schemas.microsoft.com/office/drawing/2014/main" id="{E35A055A-7A03-2D4C-85EB-7608E3C621E0}"/>
              </a:ext>
            </a:extLst>
          </p:cNvPr>
          <p:cNvGraphicFramePr>
            <a:graphicFrameLocks noGrp="1"/>
          </p:cNvGraphicFramePr>
          <p:nvPr>
            <p:extLst>
              <p:ext uri="{D42A27DB-BD31-4B8C-83A1-F6EECF244321}">
                <p14:modId xmlns:p14="http://schemas.microsoft.com/office/powerpoint/2010/main" val="3857703216"/>
              </p:ext>
            </p:extLst>
          </p:nvPr>
        </p:nvGraphicFramePr>
        <p:xfrm>
          <a:off x="352838" y="2613992"/>
          <a:ext cx="6127476" cy="6901965"/>
        </p:xfrm>
        <a:graphic>
          <a:graphicData uri="http://schemas.openxmlformats.org/drawingml/2006/table">
            <a:tbl>
              <a:tblPr firstRow="1" bandRow="1">
                <a:tableStyleId>{5940675A-B579-460E-94D1-54222C63F5DA}</a:tableStyleId>
              </a:tblPr>
              <a:tblGrid>
                <a:gridCol w="1531869">
                  <a:extLst>
                    <a:ext uri="{9D8B030D-6E8A-4147-A177-3AD203B41FA5}">
                      <a16:colId xmlns:a16="http://schemas.microsoft.com/office/drawing/2014/main" val="1258760958"/>
                    </a:ext>
                  </a:extLst>
                </a:gridCol>
                <a:gridCol w="1531869">
                  <a:extLst>
                    <a:ext uri="{9D8B030D-6E8A-4147-A177-3AD203B41FA5}">
                      <a16:colId xmlns:a16="http://schemas.microsoft.com/office/drawing/2014/main" val="2964003616"/>
                    </a:ext>
                  </a:extLst>
                </a:gridCol>
                <a:gridCol w="1531869">
                  <a:extLst>
                    <a:ext uri="{9D8B030D-6E8A-4147-A177-3AD203B41FA5}">
                      <a16:colId xmlns:a16="http://schemas.microsoft.com/office/drawing/2014/main" val="1589576130"/>
                    </a:ext>
                  </a:extLst>
                </a:gridCol>
                <a:gridCol w="1531869">
                  <a:extLst>
                    <a:ext uri="{9D8B030D-6E8A-4147-A177-3AD203B41FA5}">
                      <a16:colId xmlns:a16="http://schemas.microsoft.com/office/drawing/2014/main" val="1577149412"/>
                    </a:ext>
                  </a:extLst>
                </a:gridCol>
              </a:tblGrid>
              <a:tr h="1380393">
                <a:tc>
                  <a:txBody>
                    <a:bodyPr/>
                    <a:lstStyle/>
                    <a:p>
                      <a:pPr algn="ctr"/>
                      <a:r>
                        <a:rPr lang="en-GB" sz="2000" dirty="0">
                          <a:solidFill>
                            <a:srgbClr val="000000"/>
                          </a:solidFill>
                          <a:latin typeface="Gill Sans MT" panose="020B0502020104020203" pitchFamily="34" charset="0"/>
                        </a:rPr>
                        <a:t>fl</a:t>
                      </a:r>
                      <a:r>
                        <a:rPr lang="en-GB" sz="2000" dirty="0">
                          <a:solidFill>
                            <a:srgbClr val="00B050"/>
                          </a:solidFill>
                          <a:latin typeface="Gill Sans MT" panose="020B0502020104020203" pitchFamily="34" charset="0"/>
                        </a:rPr>
                        <a:t>i</a:t>
                      </a:r>
                      <a:r>
                        <a:rPr lang="en-GB" sz="2000" dirty="0">
                          <a:solidFill>
                            <a:srgbClr val="FF0000"/>
                          </a:solidFill>
                          <a:latin typeface="Gill Sans MT" panose="020B0502020104020203" pitchFamily="34" charset="0"/>
                        </a:rPr>
                        <a:t>es</a:t>
                      </a:r>
                    </a:p>
                  </a:txBody>
                  <a:tcPr anchor="ctr"/>
                </a:tc>
                <a:tc>
                  <a:txBody>
                    <a:bodyPr/>
                    <a:lstStyle/>
                    <a:p>
                      <a:pPr algn="ctr"/>
                      <a:r>
                        <a:rPr lang="en-GB" sz="2000" dirty="0">
                          <a:latin typeface="Gill Sans MT" panose="020B0502020104020203" pitchFamily="34" charset="0"/>
                        </a:rPr>
                        <a:t>tr</a:t>
                      </a:r>
                      <a:r>
                        <a:rPr lang="en-GB" sz="2000" dirty="0">
                          <a:solidFill>
                            <a:srgbClr val="00B050"/>
                          </a:solidFill>
                          <a:latin typeface="Gill Sans MT" panose="020B0502020104020203" pitchFamily="34" charset="0"/>
                        </a:rPr>
                        <a:t>i</a:t>
                      </a:r>
                      <a:r>
                        <a:rPr lang="en-GB" sz="2000" dirty="0">
                          <a:solidFill>
                            <a:srgbClr val="FF0000"/>
                          </a:solidFill>
                          <a:latin typeface="Gill Sans MT" panose="020B0502020104020203" pitchFamily="34" charset="0"/>
                        </a:rPr>
                        <a:t>es</a:t>
                      </a:r>
                    </a:p>
                  </a:txBody>
                  <a:tcPr anchor="ctr"/>
                </a:tc>
                <a:tc>
                  <a:txBody>
                    <a:bodyPr/>
                    <a:lstStyle/>
                    <a:p>
                      <a:pPr algn="ctr"/>
                      <a:r>
                        <a:rPr lang="en-GB" sz="2000" dirty="0">
                          <a:latin typeface="Gill Sans MT" panose="020B0502020104020203" pitchFamily="34" charset="0"/>
                        </a:rPr>
                        <a:t>rel</a:t>
                      </a:r>
                      <a:r>
                        <a:rPr lang="en-GB" sz="2000" dirty="0">
                          <a:solidFill>
                            <a:srgbClr val="00B050"/>
                          </a:solidFill>
                          <a:latin typeface="Gill Sans MT" panose="020B0502020104020203" pitchFamily="34" charset="0"/>
                        </a:rPr>
                        <a:t>i</a:t>
                      </a:r>
                      <a:r>
                        <a:rPr lang="en-GB" sz="2000" dirty="0">
                          <a:solidFill>
                            <a:srgbClr val="FF0000"/>
                          </a:solidFill>
                          <a:latin typeface="Gill Sans MT" panose="020B0502020104020203" pitchFamily="34" charset="0"/>
                        </a:rPr>
                        <a:t>es</a:t>
                      </a:r>
                    </a:p>
                  </a:txBody>
                  <a:tcPr anchor="ctr"/>
                </a:tc>
                <a:tc>
                  <a:txBody>
                    <a:bodyPr/>
                    <a:lstStyle/>
                    <a:p>
                      <a:pPr algn="ctr"/>
                      <a:r>
                        <a:rPr lang="en-GB" sz="2000" dirty="0">
                          <a:latin typeface="Gill Sans MT" panose="020B0502020104020203" pitchFamily="34" charset="0"/>
                        </a:rPr>
                        <a:t>fr</a:t>
                      </a:r>
                      <a:r>
                        <a:rPr lang="en-GB" sz="2000" dirty="0">
                          <a:solidFill>
                            <a:srgbClr val="00B050"/>
                          </a:solidFill>
                          <a:latin typeface="Gill Sans MT" panose="020B0502020104020203" pitchFamily="34" charset="0"/>
                        </a:rPr>
                        <a:t>i</a:t>
                      </a:r>
                      <a:r>
                        <a:rPr lang="en-GB" sz="2000" dirty="0">
                          <a:solidFill>
                            <a:srgbClr val="FF0000"/>
                          </a:solidFill>
                          <a:latin typeface="Gill Sans MT" panose="020B0502020104020203" pitchFamily="34" charset="0"/>
                        </a:rPr>
                        <a:t>es</a:t>
                      </a:r>
                    </a:p>
                  </a:txBody>
                  <a:tcPr anchor="ctr"/>
                </a:tc>
                <a:extLst>
                  <a:ext uri="{0D108BD9-81ED-4DB2-BD59-A6C34878D82A}">
                    <a16:rowId xmlns:a16="http://schemas.microsoft.com/office/drawing/2014/main" val="1113470326"/>
                  </a:ext>
                </a:extLst>
              </a:tr>
              <a:tr h="1380393">
                <a:tc>
                  <a:txBody>
                    <a:bodyPr/>
                    <a:lstStyle/>
                    <a:p>
                      <a:pPr algn="ctr"/>
                      <a:r>
                        <a:rPr lang="en-GB" sz="2000" dirty="0">
                          <a:solidFill>
                            <a:srgbClr val="000000"/>
                          </a:solidFill>
                          <a:latin typeface="Gill Sans MT" panose="020B0502020104020203" pitchFamily="34" charset="0"/>
                        </a:rPr>
                        <a:t>cop</a:t>
                      </a:r>
                      <a:r>
                        <a:rPr lang="en-GB" sz="2000" dirty="0">
                          <a:solidFill>
                            <a:srgbClr val="00B050"/>
                          </a:solidFill>
                          <a:latin typeface="Gill Sans MT" panose="020B0502020104020203" pitchFamily="34" charset="0"/>
                        </a:rPr>
                        <a:t>i</a:t>
                      </a:r>
                      <a:r>
                        <a:rPr lang="en-GB" sz="2000" dirty="0">
                          <a:solidFill>
                            <a:srgbClr val="FF0000"/>
                          </a:solidFill>
                          <a:latin typeface="Gill Sans MT" panose="020B0502020104020203" pitchFamily="34" charset="0"/>
                        </a:rPr>
                        <a:t>es</a:t>
                      </a:r>
                    </a:p>
                  </a:txBody>
                  <a:tcPr anchor="ctr"/>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US" sz="2000" dirty="0">
                          <a:latin typeface="Gill Sans MT" panose="020B0502020104020203" pitchFamily="34" charset="77"/>
                        </a:rPr>
                        <a:t>def</a:t>
                      </a:r>
                      <a:r>
                        <a:rPr lang="en-US" sz="2000" dirty="0">
                          <a:solidFill>
                            <a:srgbClr val="00B050"/>
                          </a:solidFill>
                          <a:latin typeface="Gill Sans MT" panose="020B0502020104020203" pitchFamily="34" charset="77"/>
                        </a:rPr>
                        <a:t>i</a:t>
                      </a:r>
                      <a:r>
                        <a:rPr lang="en-US" sz="2000" dirty="0">
                          <a:solidFill>
                            <a:srgbClr val="FF0000"/>
                          </a:solidFill>
                          <a:latin typeface="Gill Sans MT" panose="020B0502020104020203" pitchFamily="34" charset="77"/>
                        </a:rPr>
                        <a:t>es</a:t>
                      </a:r>
                      <a:endParaRPr lang="en-GB" sz="2000" dirty="0">
                        <a:solidFill>
                          <a:srgbClr val="FF0000"/>
                        </a:solidFill>
                        <a:latin typeface="Gill Sans MT" panose="020B0502020104020203" pitchFamily="34" charset="77"/>
                      </a:endParaRPr>
                    </a:p>
                  </a:txBody>
                  <a:tcPr anchor="ctr"/>
                </a:tc>
                <a:tc>
                  <a:txBody>
                    <a:bodyPr/>
                    <a:lstStyle/>
                    <a:p>
                      <a:pPr algn="ctr"/>
                      <a:r>
                        <a:rPr lang="en-GB" sz="2000" dirty="0">
                          <a:latin typeface="Gill Sans MT" panose="020B0502020104020203" pitchFamily="34" charset="0"/>
                        </a:rPr>
                        <a:t>carr</a:t>
                      </a:r>
                      <a:r>
                        <a:rPr lang="en-GB" sz="2000" dirty="0">
                          <a:solidFill>
                            <a:srgbClr val="00B050"/>
                          </a:solidFill>
                          <a:latin typeface="Gill Sans MT" panose="020B0502020104020203" pitchFamily="34" charset="0"/>
                        </a:rPr>
                        <a:t>i</a:t>
                      </a:r>
                      <a:r>
                        <a:rPr lang="en-GB" sz="2000" dirty="0">
                          <a:solidFill>
                            <a:srgbClr val="FF0000"/>
                          </a:solidFill>
                          <a:latin typeface="Gill Sans MT" panose="020B0502020104020203" pitchFamily="34" charset="0"/>
                        </a:rPr>
                        <a:t>es</a:t>
                      </a:r>
                    </a:p>
                  </a:txBody>
                  <a:tcPr anchor="ctr"/>
                </a:tc>
                <a:tc>
                  <a:txBody>
                    <a:bodyPr/>
                    <a:lstStyle/>
                    <a:p>
                      <a:pPr algn="ctr"/>
                      <a:r>
                        <a:rPr lang="en-GB" sz="2000" dirty="0">
                          <a:latin typeface="Gill Sans MT" panose="020B0502020104020203" pitchFamily="34" charset="0"/>
                        </a:rPr>
                        <a:t>suppl</a:t>
                      </a:r>
                      <a:r>
                        <a:rPr lang="en-GB" sz="2000" dirty="0">
                          <a:solidFill>
                            <a:srgbClr val="00B050"/>
                          </a:solidFill>
                          <a:latin typeface="Gill Sans MT" panose="020B0502020104020203" pitchFamily="34" charset="0"/>
                        </a:rPr>
                        <a:t>i</a:t>
                      </a:r>
                      <a:r>
                        <a:rPr lang="en-GB" sz="2000" dirty="0">
                          <a:solidFill>
                            <a:srgbClr val="FF0000"/>
                          </a:solidFill>
                          <a:latin typeface="Gill Sans MT" panose="020B0502020104020203" pitchFamily="34" charset="0"/>
                        </a:rPr>
                        <a:t>es</a:t>
                      </a:r>
                    </a:p>
                  </a:txBody>
                  <a:tcPr anchor="ctr"/>
                </a:tc>
                <a:extLst>
                  <a:ext uri="{0D108BD9-81ED-4DB2-BD59-A6C34878D82A}">
                    <a16:rowId xmlns:a16="http://schemas.microsoft.com/office/drawing/2014/main" val="3507539090"/>
                  </a:ext>
                </a:extLst>
              </a:tr>
              <a:tr h="1380393">
                <a:tc>
                  <a:txBody>
                    <a:bodyPr/>
                    <a:lstStyle/>
                    <a:p>
                      <a:pPr algn="ctr"/>
                      <a:r>
                        <a:rPr lang="en-GB" sz="2000" dirty="0">
                          <a:latin typeface="Gill Sans MT" panose="020B0502020104020203" pitchFamily="34" charset="0"/>
                        </a:rPr>
                        <a:t>c</a:t>
                      </a:r>
                      <a:r>
                        <a:rPr lang="en-GB" sz="2000" dirty="0">
                          <a:solidFill>
                            <a:srgbClr val="00B050"/>
                          </a:solidFill>
                          <a:latin typeface="Gill Sans MT" panose="020B0502020104020203" pitchFamily="34" charset="0"/>
                        </a:rPr>
                        <a:t>ri</a:t>
                      </a:r>
                      <a:r>
                        <a:rPr lang="en-GB" sz="2000" dirty="0">
                          <a:solidFill>
                            <a:srgbClr val="FF0000"/>
                          </a:solidFill>
                          <a:latin typeface="Gill Sans MT" panose="020B0502020104020203" pitchFamily="34" charset="0"/>
                        </a:rPr>
                        <a:t>es</a:t>
                      </a:r>
                    </a:p>
                  </a:txBody>
                  <a:tcPr anchor="ctr"/>
                </a:tc>
                <a:tc>
                  <a:txBody>
                    <a:bodyPr/>
                    <a:lstStyle/>
                    <a:p>
                      <a:pPr algn="ctr"/>
                      <a:r>
                        <a:rPr lang="en-GB" sz="2000" dirty="0">
                          <a:solidFill>
                            <a:srgbClr val="000000"/>
                          </a:solidFill>
                          <a:latin typeface="Gill Sans MT" panose="020B0502020104020203" pitchFamily="34" charset="0"/>
                        </a:rPr>
                        <a:t>bab</a:t>
                      </a:r>
                      <a:r>
                        <a:rPr lang="en-GB" sz="2000" dirty="0">
                          <a:solidFill>
                            <a:srgbClr val="00B050"/>
                          </a:solidFill>
                          <a:latin typeface="Gill Sans MT" panose="020B0502020104020203" pitchFamily="34" charset="0"/>
                        </a:rPr>
                        <a:t>i</a:t>
                      </a:r>
                      <a:r>
                        <a:rPr lang="en-GB" sz="2000" dirty="0">
                          <a:solidFill>
                            <a:srgbClr val="FF0000"/>
                          </a:solidFill>
                          <a:latin typeface="Gill Sans MT" panose="020B0502020104020203" pitchFamily="34" charset="0"/>
                        </a:rPr>
                        <a:t>es</a:t>
                      </a:r>
                    </a:p>
                  </a:txBody>
                  <a:tcPr anchor="ctr"/>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US" sz="2000" dirty="0">
                          <a:latin typeface="Gill Sans MT" panose="020B0502020104020203" pitchFamily="34" charset="77"/>
                        </a:rPr>
                        <a:t>suppl</a:t>
                      </a:r>
                      <a:r>
                        <a:rPr lang="en-US" sz="2000" dirty="0">
                          <a:solidFill>
                            <a:srgbClr val="00B050"/>
                          </a:solidFill>
                          <a:latin typeface="Gill Sans MT" panose="020B0502020104020203" pitchFamily="34" charset="77"/>
                        </a:rPr>
                        <a:t>i</a:t>
                      </a:r>
                      <a:r>
                        <a:rPr lang="en-US" sz="2000" dirty="0">
                          <a:solidFill>
                            <a:srgbClr val="FF0000"/>
                          </a:solidFill>
                          <a:latin typeface="Gill Sans MT" panose="020B0502020104020203" pitchFamily="34" charset="77"/>
                        </a:rPr>
                        <a:t>es</a:t>
                      </a:r>
                      <a:endParaRPr lang="en-GB" sz="2000" dirty="0">
                        <a:solidFill>
                          <a:srgbClr val="FF0000"/>
                        </a:solidFill>
                        <a:latin typeface="Gill Sans MT" panose="020B0502020104020203" pitchFamily="34" charset="77"/>
                      </a:endParaRPr>
                    </a:p>
                  </a:txBody>
                  <a:tcPr anchor="ctr"/>
                </a:tc>
                <a:tc>
                  <a:txBody>
                    <a:bodyPr/>
                    <a:lstStyle/>
                    <a:p>
                      <a:pPr algn="ctr"/>
                      <a:r>
                        <a:rPr lang="en-GB" sz="2000" dirty="0">
                          <a:latin typeface="Gill Sans MT" panose="020B0502020104020203" pitchFamily="34" charset="0"/>
                        </a:rPr>
                        <a:t>tid</a:t>
                      </a:r>
                      <a:r>
                        <a:rPr lang="en-GB" sz="2000" dirty="0">
                          <a:solidFill>
                            <a:srgbClr val="00B050"/>
                          </a:solidFill>
                          <a:latin typeface="Gill Sans MT" panose="020B0502020104020203" pitchFamily="34" charset="0"/>
                        </a:rPr>
                        <a:t>i</a:t>
                      </a:r>
                      <a:r>
                        <a:rPr lang="en-GB" sz="2000" dirty="0">
                          <a:solidFill>
                            <a:srgbClr val="FF0000"/>
                          </a:solidFill>
                          <a:latin typeface="Gill Sans MT" panose="020B0502020104020203" pitchFamily="34" charset="0"/>
                        </a:rPr>
                        <a:t>es</a:t>
                      </a:r>
                    </a:p>
                  </a:txBody>
                  <a:tcPr anchor="ctr"/>
                </a:tc>
                <a:extLst>
                  <a:ext uri="{0D108BD9-81ED-4DB2-BD59-A6C34878D82A}">
                    <a16:rowId xmlns:a16="http://schemas.microsoft.com/office/drawing/2014/main" val="3537804785"/>
                  </a:ext>
                </a:extLst>
              </a:tr>
              <a:tr h="1380393">
                <a:tc>
                  <a:txBody>
                    <a:bodyPr/>
                    <a:lstStyle/>
                    <a:p>
                      <a:pPr algn="ctr"/>
                      <a:r>
                        <a:rPr lang="en-GB" sz="2000" dirty="0">
                          <a:latin typeface="Gill Sans MT" panose="020B0502020104020203" pitchFamily="34" charset="0"/>
                        </a:rPr>
                        <a:t>l</a:t>
                      </a:r>
                      <a:r>
                        <a:rPr lang="en-GB" sz="2000" dirty="0">
                          <a:solidFill>
                            <a:srgbClr val="00B050"/>
                          </a:solidFill>
                          <a:latin typeface="Gill Sans MT" panose="020B0502020104020203" pitchFamily="34" charset="0"/>
                        </a:rPr>
                        <a:t>i</a:t>
                      </a:r>
                      <a:r>
                        <a:rPr lang="en-GB" sz="2000" dirty="0">
                          <a:solidFill>
                            <a:srgbClr val="FF0000"/>
                          </a:solidFill>
                          <a:latin typeface="Gill Sans MT" panose="020B0502020104020203" pitchFamily="34" charset="0"/>
                        </a:rPr>
                        <a:t>es</a:t>
                      </a:r>
                    </a:p>
                  </a:txBody>
                  <a:tcPr anchor="ctr"/>
                </a:tc>
                <a:tc>
                  <a:txBody>
                    <a:bodyPr/>
                    <a:lstStyle/>
                    <a:p>
                      <a:pPr algn="ctr"/>
                      <a:r>
                        <a:rPr lang="en-GB" sz="2000" dirty="0">
                          <a:latin typeface="Gill Sans MT" panose="020B0502020104020203" pitchFamily="34" charset="0"/>
                        </a:rPr>
                        <a:t>den</a:t>
                      </a:r>
                      <a:r>
                        <a:rPr lang="en-GB" sz="2000" dirty="0">
                          <a:solidFill>
                            <a:srgbClr val="00B050"/>
                          </a:solidFill>
                          <a:latin typeface="Gill Sans MT" panose="020B0502020104020203" pitchFamily="34" charset="0"/>
                        </a:rPr>
                        <a:t>i</a:t>
                      </a:r>
                      <a:r>
                        <a:rPr lang="en-GB" sz="2000" dirty="0">
                          <a:solidFill>
                            <a:srgbClr val="FF0000"/>
                          </a:solidFill>
                          <a:latin typeface="Gill Sans MT" panose="020B0502020104020203" pitchFamily="34" charset="0"/>
                        </a:rPr>
                        <a:t>es</a:t>
                      </a:r>
                    </a:p>
                  </a:txBody>
                  <a:tcPr anchor="ctr"/>
                </a:tc>
                <a:tc>
                  <a:txBody>
                    <a:bodyPr/>
                    <a:lstStyle/>
                    <a:p>
                      <a:pPr algn="ctr"/>
                      <a:r>
                        <a:rPr lang="en-US" sz="2000" dirty="0">
                          <a:solidFill>
                            <a:schemeClr val="tx1"/>
                          </a:solidFill>
                          <a:latin typeface="Gill Sans MT" panose="020B0502020104020203" pitchFamily="34" charset="0"/>
                        </a:rPr>
                        <a:t>cit</a:t>
                      </a:r>
                      <a:r>
                        <a:rPr lang="en-US" sz="2000" dirty="0">
                          <a:solidFill>
                            <a:srgbClr val="00B050"/>
                          </a:solidFill>
                          <a:latin typeface="Gill Sans MT" panose="020B0502020104020203" pitchFamily="34" charset="0"/>
                        </a:rPr>
                        <a:t>i</a:t>
                      </a:r>
                      <a:r>
                        <a:rPr lang="en-US" sz="2000" dirty="0">
                          <a:solidFill>
                            <a:srgbClr val="FF0000"/>
                          </a:solidFill>
                          <a:latin typeface="Gill Sans MT" panose="020B0502020104020203" pitchFamily="34" charset="0"/>
                        </a:rPr>
                        <a:t>es</a:t>
                      </a:r>
                      <a:endParaRPr lang="en-GB" sz="2000" dirty="0">
                        <a:solidFill>
                          <a:srgbClr val="FF0000"/>
                        </a:solidFill>
                        <a:latin typeface="Gill Sans MT" panose="020B0502020104020203" pitchFamily="34" charset="0"/>
                      </a:endParaRPr>
                    </a:p>
                  </a:txBody>
                  <a:tcPr anchor="ctr"/>
                </a:tc>
                <a:tc>
                  <a:txBody>
                    <a:bodyPr/>
                    <a:lstStyle/>
                    <a:p>
                      <a:pPr algn="ctr"/>
                      <a:r>
                        <a:rPr lang="en-GB" sz="2000" dirty="0">
                          <a:latin typeface="Gill Sans MT" panose="020B0502020104020203" pitchFamily="34" charset="0"/>
                        </a:rPr>
                        <a:t>butterfl</a:t>
                      </a:r>
                      <a:r>
                        <a:rPr lang="en-GB" sz="2000" dirty="0">
                          <a:solidFill>
                            <a:srgbClr val="00B050"/>
                          </a:solidFill>
                          <a:latin typeface="Gill Sans MT" panose="020B0502020104020203" pitchFamily="34" charset="0"/>
                        </a:rPr>
                        <a:t>i</a:t>
                      </a:r>
                      <a:r>
                        <a:rPr lang="en-GB" sz="2000" dirty="0">
                          <a:solidFill>
                            <a:srgbClr val="FF0000"/>
                          </a:solidFill>
                          <a:latin typeface="Gill Sans MT" panose="020B0502020104020203" pitchFamily="34" charset="0"/>
                        </a:rPr>
                        <a:t>es</a:t>
                      </a:r>
                      <a:endParaRPr lang="en-GB" sz="2000" dirty="0">
                        <a:latin typeface="Gill Sans MT" panose="020B0502020104020203" pitchFamily="34" charset="77"/>
                      </a:endParaRPr>
                    </a:p>
                  </a:txBody>
                  <a:tcPr anchor="ctr"/>
                </a:tc>
                <a:extLst>
                  <a:ext uri="{0D108BD9-81ED-4DB2-BD59-A6C34878D82A}">
                    <a16:rowId xmlns:a16="http://schemas.microsoft.com/office/drawing/2014/main" val="3298094511"/>
                  </a:ext>
                </a:extLst>
              </a:tr>
              <a:tr h="1380393">
                <a:tc>
                  <a:txBody>
                    <a:bodyPr/>
                    <a:lstStyle/>
                    <a:p>
                      <a:pPr algn="ctr"/>
                      <a:r>
                        <a:rPr lang="en-US" sz="2000" dirty="0">
                          <a:solidFill>
                            <a:schemeClr val="tx1"/>
                          </a:solidFill>
                          <a:latin typeface="Gill Sans MT" panose="020B0502020104020203" pitchFamily="34" charset="77"/>
                        </a:rPr>
                        <a:t>bunn</a:t>
                      </a:r>
                      <a:r>
                        <a:rPr lang="en-US" sz="2000" dirty="0">
                          <a:solidFill>
                            <a:srgbClr val="00B050"/>
                          </a:solidFill>
                          <a:latin typeface="Gill Sans MT" panose="020B0502020104020203" pitchFamily="34" charset="77"/>
                        </a:rPr>
                        <a:t>i</a:t>
                      </a:r>
                      <a:r>
                        <a:rPr lang="en-US" sz="2000" dirty="0">
                          <a:solidFill>
                            <a:srgbClr val="FF0000"/>
                          </a:solidFill>
                          <a:latin typeface="Gill Sans MT" panose="020B0502020104020203" pitchFamily="34" charset="77"/>
                        </a:rPr>
                        <a:t>es</a:t>
                      </a:r>
                      <a:endParaRPr lang="en-GB" sz="2000" dirty="0">
                        <a:solidFill>
                          <a:srgbClr val="FF0000"/>
                        </a:solidFill>
                        <a:latin typeface="Gill Sans MT" panose="020B0502020104020203" pitchFamily="34" charset="0"/>
                      </a:endParaRPr>
                    </a:p>
                  </a:txBody>
                  <a:tcPr anchor="ctr"/>
                </a:tc>
                <a:tc>
                  <a:txBody>
                    <a:bodyPr/>
                    <a:lstStyle/>
                    <a:p>
                      <a:pPr algn="ctr"/>
                      <a:r>
                        <a:rPr lang="en-US" sz="2000" dirty="0">
                          <a:solidFill>
                            <a:schemeClr val="tx1"/>
                          </a:solidFill>
                          <a:latin typeface="Gill Sans MT" panose="020B0502020104020203" pitchFamily="34" charset="77"/>
                        </a:rPr>
                        <a:t>worr</a:t>
                      </a:r>
                      <a:r>
                        <a:rPr lang="en-US" sz="2000" dirty="0">
                          <a:solidFill>
                            <a:srgbClr val="00B050"/>
                          </a:solidFill>
                          <a:latin typeface="Gill Sans MT" panose="020B0502020104020203" pitchFamily="34" charset="77"/>
                        </a:rPr>
                        <a:t>i</a:t>
                      </a:r>
                      <a:r>
                        <a:rPr lang="en-US" sz="2000" dirty="0">
                          <a:solidFill>
                            <a:srgbClr val="FF0000"/>
                          </a:solidFill>
                          <a:latin typeface="Gill Sans MT" panose="020B0502020104020203" pitchFamily="34" charset="77"/>
                        </a:rPr>
                        <a:t>es</a:t>
                      </a:r>
                      <a:endParaRPr lang="en-GB" sz="2000" dirty="0">
                        <a:solidFill>
                          <a:srgbClr val="FF0000"/>
                        </a:solidFill>
                        <a:latin typeface="Gill Sans MT" panose="020B0502020104020203" pitchFamily="34" charset="0"/>
                      </a:endParaRPr>
                    </a:p>
                  </a:txBody>
                  <a:tcPr anchor="ctr"/>
                </a:tc>
                <a:tc>
                  <a:txBody>
                    <a:bodyPr/>
                    <a:lstStyle/>
                    <a:p>
                      <a:pPr algn="ctr"/>
                      <a:r>
                        <a:rPr lang="en-US" sz="2000" dirty="0">
                          <a:solidFill>
                            <a:schemeClr val="tx1"/>
                          </a:solidFill>
                          <a:latin typeface="Gill Sans MT" panose="020B0502020104020203" pitchFamily="34" charset="77"/>
                        </a:rPr>
                        <a:t>stor</a:t>
                      </a:r>
                      <a:r>
                        <a:rPr lang="en-US" sz="2000" dirty="0">
                          <a:solidFill>
                            <a:srgbClr val="00B050"/>
                          </a:solidFill>
                          <a:latin typeface="Gill Sans MT" panose="020B0502020104020203" pitchFamily="34" charset="77"/>
                        </a:rPr>
                        <a:t>i</a:t>
                      </a:r>
                      <a:r>
                        <a:rPr lang="en-US" sz="2000" dirty="0">
                          <a:solidFill>
                            <a:srgbClr val="FF0000"/>
                          </a:solidFill>
                          <a:latin typeface="Gill Sans MT" panose="020B0502020104020203" pitchFamily="34" charset="77"/>
                        </a:rPr>
                        <a:t>es</a:t>
                      </a:r>
                      <a:endParaRPr lang="en-GB" sz="2000" dirty="0">
                        <a:solidFill>
                          <a:srgbClr val="FF0000"/>
                        </a:solidFill>
                        <a:latin typeface="Gill Sans MT" panose="020B0502020104020203" pitchFamily="34" charset="0"/>
                      </a:endParaRPr>
                    </a:p>
                  </a:txBody>
                  <a:tcPr anchor="ctr"/>
                </a:tc>
                <a:tc>
                  <a:txBody>
                    <a:bodyPr/>
                    <a:lstStyle/>
                    <a:p>
                      <a:pPr algn="ctr"/>
                      <a:r>
                        <a:rPr lang="en-US" sz="2000" dirty="0">
                          <a:solidFill>
                            <a:schemeClr val="tx1"/>
                          </a:solidFill>
                          <a:latin typeface="Gill Sans MT" panose="020B0502020104020203" pitchFamily="34" charset="77"/>
                        </a:rPr>
                        <a:t>fair</a:t>
                      </a:r>
                      <a:r>
                        <a:rPr lang="en-US" sz="2000" dirty="0">
                          <a:solidFill>
                            <a:srgbClr val="00B050"/>
                          </a:solidFill>
                          <a:latin typeface="Gill Sans MT" panose="020B0502020104020203" pitchFamily="34" charset="77"/>
                        </a:rPr>
                        <a:t>i</a:t>
                      </a:r>
                      <a:r>
                        <a:rPr lang="en-US" sz="2000" dirty="0">
                          <a:solidFill>
                            <a:srgbClr val="FF0000"/>
                          </a:solidFill>
                          <a:latin typeface="Gill Sans MT" panose="020B0502020104020203" pitchFamily="34" charset="77"/>
                        </a:rPr>
                        <a:t>es</a:t>
                      </a:r>
                      <a:endParaRPr lang="en-GB" sz="2000" dirty="0">
                        <a:solidFill>
                          <a:srgbClr val="FF0000"/>
                        </a:solidFill>
                        <a:latin typeface="Gill Sans MT" panose="020B0502020104020203" pitchFamily="34" charset="77"/>
                      </a:endParaRPr>
                    </a:p>
                  </a:txBody>
                  <a:tcPr anchor="ctr"/>
                </a:tc>
                <a:extLst>
                  <a:ext uri="{0D108BD9-81ED-4DB2-BD59-A6C34878D82A}">
                    <a16:rowId xmlns:a16="http://schemas.microsoft.com/office/drawing/2014/main" val="1301794502"/>
                  </a:ext>
                </a:extLst>
              </a:tr>
            </a:tbl>
          </a:graphicData>
        </a:graphic>
      </p:graphicFrame>
      <p:graphicFrame>
        <p:nvGraphicFramePr>
          <p:cNvPr id="8" name="Table 7">
            <a:extLst>
              <a:ext uri="{FF2B5EF4-FFF2-40B4-BE49-F238E27FC236}">
                <a16:creationId xmlns:a16="http://schemas.microsoft.com/office/drawing/2014/main" id="{EB0CC512-CAF1-7C46-9B3E-E008CE349B0D}"/>
              </a:ext>
            </a:extLst>
          </p:cNvPr>
          <p:cNvGraphicFramePr>
            <a:graphicFrameLocks noGrp="1"/>
          </p:cNvGraphicFramePr>
          <p:nvPr>
            <p:extLst>
              <p:ext uri="{D42A27DB-BD31-4B8C-83A1-F6EECF244321}">
                <p14:modId xmlns:p14="http://schemas.microsoft.com/office/powerpoint/2010/main" val="1428338502"/>
              </p:ext>
            </p:extLst>
          </p:nvPr>
        </p:nvGraphicFramePr>
        <p:xfrm>
          <a:off x="2376314" y="649362"/>
          <a:ext cx="4104000" cy="1836000"/>
        </p:xfrm>
        <a:graphic>
          <a:graphicData uri="http://schemas.openxmlformats.org/drawingml/2006/table">
            <a:tbl>
              <a:tblPr firstRow="1" bandRow="1">
                <a:tableStyleId>{5940675A-B579-460E-94D1-54222C63F5DA}</a:tableStyleId>
              </a:tblPr>
              <a:tblGrid>
                <a:gridCol w="4104000">
                  <a:extLst>
                    <a:ext uri="{9D8B030D-6E8A-4147-A177-3AD203B41FA5}">
                      <a16:colId xmlns:a16="http://schemas.microsoft.com/office/drawing/2014/main" val="144608446"/>
                    </a:ext>
                  </a:extLst>
                </a:gridCol>
              </a:tblGrid>
              <a:tr h="360000">
                <a:tc>
                  <a:txBody>
                    <a:bodyPr/>
                    <a:lstStyle/>
                    <a:p>
                      <a:pPr algn="ctr"/>
                      <a:r>
                        <a:rPr lang="en-GB" b="1" dirty="0">
                          <a:solidFill>
                            <a:srgbClr val="FF0000"/>
                          </a:solidFill>
                        </a:rPr>
                        <a:t>Spelling Rule / Weekly Focus </a:t>
                      </a:r>
                      <a:r>
                        <a:rPr lang="en-GB"/>
                        <a:t>– </a:t>
                      </a:r>
                      <a:r>
                        <a:rPr lang="en-GB" b="1">
                          <a:solidFill>
                            <a:srgbClr val="0070C0"/>
                          </a:solidFill>
                        </a:rPr>
                        <a:t>es and y</a:t>
                      </a:r>
                      <a:endParaRPr lang="en-GB" b="1" dirty="0">
                        <a:solidFill>
                          <a:srgbClr val="0070C0"/>
                        </a:solidFill>
                      </a:endParaRPr>
                    </a:p>
                  </a:txBody>
                  <a:tcPr anchor="ctr"/>
                </a:tc>
                <a:extLst>
                  <a:ext uri="{0D108BD9-81ED-4DB2-BD59-A6C34878D82A}">
                    <a16:rowId xmlns:a16="http://schemas.microsoft.com/office/drawing/2014/main" val="1726703323"/>
                  </a:ext>
                </a:extLst>
              </a:tr>
              <a:tr h="1476000">
                <a:tc>
                  <a:txBody>
                    <a:bodyPr/>
                    <a:lstStyle/>
                    <a:p>
                      <a:pPr marL="0" indent="0" algn="ctr">
                        <a:buFont typeface="Arial" panose="020B0604020202020204" pitchFamily="34" charset="0"/>
                        <a:buNone/>
                      </a:pPr>
                      <a:r>
                        <a:rPr lang="en-US" sz="1200" b="1" dirty="0">
                          <a:solidFill>
                            <a:schemeClr val="tx1"/>
                          </a:solidFill>
                          <a:latin typeface="Gill Sans MT" panose="020B0502020104020203" pitchFamily="34" charset="77"/>
                        </a:rPr>
                        <a:t>Adding –</a:t>
                      </a:r>
                      <a:r>
                        <a:rPr lang="en-US" sz="1200" b="1" dirty="0" err="1">
                          <a:solidFill>
                            <a:schemeClr val="tx1"/>
                          </a:solidFill>
                          <a:latin typeface="Gill Sans MT" panose="020B0502020104020203" pitchFamily="34" charset="77"/>
                        </a:rPr>
                        <a:t>es</a:t>
                      </a:r>
                      <a:r>
                        <a:rPr lang="en-US" sz="1200" b="1" dirty="0">
                          <a:solidFill>
                            <a:schemeClr val="tx1"/>
                          </a:solidFill>
                          <a:latin typeface="Gill Sans MT" panose="020B0502020104020203" pitchFamily="34" charset="77"/>
                        </a:rPr>
                        <a:t> to nouns and verbs ending in –y </a:t>
                      </a:r>
                    </a:p>
                    <a:p>
                      <a:pPr marL="0" indent="0" algn="ctr">
                        <a:buFont typeface="Arial" panose="020B0604020202020204" pitchFamily="34" charset="0"/>
                        <a:buNone/>
                      </a:pPr>
                      <a:endParaRPr lang="en-US" sz="1200" b="1" dirty="0">
                        <a:solidFill>
                          <a:schemeClr val="tx1"/>
                        </a:solidFill>
                        <a:latin typeface="Gill Sans MT" panose="020B0502020104020203" pitchFamily="34" charset="77"/>
                      </a:endParaRPr>
                    </a:p>
                    <a:p>
                      <a:pPr marL="0" indent="0" algn="ctr">
                        <a:buFont typeface="Arial" panose="020B0604020202020204" pitchFamily="34" charset="0"/>
                        <a:buNone/>
                      </a:pPr>
                      <a:r>
                        <a:rPr lang="en-US" sz="1200" b="0" dirty="0">
                          <a:solidFill>
                            <a:schemeClr val="tx1"/>
                          </a:solidFill>
                          <a:latin typeface="Gill Sans MT" panose="020B0502020104020203" pitchFamily="34" charset="77"/>
                        </a:rPr>
                        <a:t>The y is changed to </a:t>
                      </a:r>
                      <a:r>
                        <a:rPr lang="en-US" sz="1200" b="0" dirty="0" err="1">
                          <a:solidFill>
                            <a:schemeClr val="tx1"/>
                          </a:solidFill>
                          <a:latin typeface="Gill Sans MT" panose="020B0502020104020203" pitchFamily="34" charset="77"/>
                        </a:rPr>
                        <a:t>i</a:t>
                      </a:r>
                      <a:r>
                        <a:rPr lang="en-US" sz="1200" b="0" dirty="0">
                          <a:solidFill>
                            <a:schemeClr val="tx1"/>
                          </a:solidFill>
                          <a:latin typeface="Gill Sans MT" panose="020B0502020104020203" pitchFamily="34" charset="77"/>
                        </a:rPr>
                        <a:t> before –</a:t>
                      </a:r>
                      <a:r>
                        <a:rPr lang="en-US" sz="1200" b="0" dirty="0" err="1">
                          <a:solidFill>
                            <a:schemeClr val="tx1"/>
                          </a:solidFill>
                          <a:latin typeface="Gill Sans MT" panose="020B0502020104020203" pitchFamily="34" charset="77"/>
                        </a:rPr>
                        <a:t>es</a:t>
                      </a:r>
                      <a:r>
                        <a:rPr lang="en-US" sz="1200" b="0" dirty="0">
                          <a:solidFill>
                            <a:schemeClr val="tx1"/>
                          </a:solidFill>
                          <a:latin typeface="Gill Sans MT" panose="020B0502020104020203" pitchFamily="34" charset="77"/>
                        </a:rPr>
                        <a:t> is added.</a:t>
                      </a:r>
                      <a:endParaRPr lang="en-GB" sz="1200" b="0" dirty="0">
                        <a:solidFill>
                          <a:schemeClr val="tx1"/>
                        </a:solidFill>
                        <a:latin typeface="Gill Sans MT" panose="020B0502020104020203" pitchFamily="34" charset="77"/>
                      </a:endParaRPr>
                    </a:p>
                  </a:txBody>
                  <a:tcPr anchor="ctr"/>
                </a:tc>
                <a:extLst>
                  <a:ext uri="{0D108BD9-81ED-4DB2-BD59-A6C34878D82A}">
                    <a16:rowId xmlns:a16="http://schemas.microsoft.com/office/drawing/2014/main" val="967602748"/>
                  </a:ext>
                </a:extLst>
              </a:tr>
            </a:tbl>
          </a:graphicData>
        </a:graphic>
      </p:graphicFrame>
      <p:sp>
        <p:nvSpPr>
          <p:cNvPr id="10" name="Rectangle 9">
            <a:extLst>
              <a:ext uri="{FF2B5EF4-FFF2-40B4-BE49-F238E27FC236}">
                <a16:creationId xmlns:a16="http://schemas.microsoft.com/office/drawing/2014/main" id="{5E676E34-96DC-8B48-B5A6-C1FE0C1AA534}"/>
              </a:ext>
            </a:extLst>
          </p:cNvPr>
          <p:cNvSpPr/>
          <p:nvPr/>
        </p:nvSpPr>
        <p:spPr>
          <a:xfrm>
            <a:off x="-154241" y="138404"/>
            <a:ext cx="7141633" cy="523220"/>
          </a:xfrm>
          <a:prstGeom prst="rect">
            <a:avLst/>
          </a:prstGeom>
        </p:spPr>
        <p:txBody>
          <a:bodyPr wrap="square">
            <a:spAutoFit/>
          </a:bodyPr>
          <a:lstStyle/>
          <a:p>
            <a:pPr algn="ctr"/>
            <a:r>
              <a:rPr lang="en-GB" sz="2800" b="1" dirty="0">
                <a:ln w="19050">
                  <a:solidFill>
                    <a:sysClr val="windowText" lastClr="000000"/>
                  </a:solidFill>
                </a:ln>
                <a:solidFill>
                  <a:srgbClr val="00B0F0"/>
                </a:solidFill>
                <a:latin typeface="Gill Sans" panose="020B0502020104020203" pitchFamily="34" charset="-79"/>
                <a:ea typeface="STHupo" panose="02010800040101010101" pitchFamily="2" charset="-122"/>
                <a:cs typeface="Gill Sans" panose="020B0502020104020203" pitchFamily="34" charset="-79"/>
              </a:rPr>
              <a:t>Year 2 – Spring Term 2 – Week 3</a:t>
            </a:r>
          </a:p>
        </p:txBody>
      </p:sp>
      <p:pic>
        <p:nvPicPr>
          <p:cNvPr id="2" name="Picture 1" descr="A logo with a black ninja figure&#10;&#10;AI-generated content may be incorrect.">
            <a:extLst>
              <a:ext uri="{FF2B5EF4-FFF2-40B4-BE49-F238E27FC236}">
                <a16:creationId xmlns:a16="http://schemas.microsoft.com/office/drawing/2014/main" id="{2793C78D-88D2-16AC-47F5-1FA9E2E0B8B2}"/>
              </a:ext>
            </a:extLst>
          </p:cNvPr>
          <p:cNvPicPr>
            <a:picLocks noChangeAspect="1"/>
          </p:cNvPicPr>
          <p:nvPr/>
        </p:nvPicPr>
        <p:blipFill>
          <a:blip r:embed="rId2"/>
          <a:stretch>
            <a:fillRect/>
          </a:stretch>
        </p:blipFill>
        <p:spPr>
          <a:xfrm>
            <a:off x="352838" y="934831"/>
            <a:ext cx="1739590" cy="1331968"/>
          </a:xfrm>
          <a:prstGeom prst="rect">
            <a:avLst/>
          </a:prstGeom>
        </p:spPr>
      </p:pic>
    </p:spTree>
    <p:extLst>
      <p:ext uri="{BB962C8B-B14F-4D97-AF65-F5344CB8AC3E}">
        <p14:creationId xmlns:p14="http://schemas.microsoft.com/office/powerpoint/2010/main" val="348996427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808C507-431C-FE4C-9C89-766FBA008D51}"/>
              </a:ext>
            </a:extLst>
          </p:cNvPr>
          <p:cNvSpPr/>
          <p:nvPr/>
        </p:nvSpPr>
        <p:spPr>
          <a:xfrm>
            <a:off x="181947" y="138404"/>
            <a:ext cx="6494106" cy="9629192"/>
          </a:xfrm>
          <a:prstGeom prst="rect">
            <a:avLst/>
          </a:prstGeom>
          <a:noFill/>
          <a:ln w="38100" cmpd="thickThi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GB"/>
          </a:p>
        </p:txBody>
      </p:sp>
      <p:sp>
        <p:nvSpPr>
          <p:cNvPr id="4" name="Rectangle 3">
            <a:extLst>
              <a:ext uri="{FF2B5EF4-FFF2-40B4-BE49-F238E27FC236}">
                <a16:creationId xmlns:a16="http://schemas.microsoft.com/office/drawing/2014/main" id="{EEC45A5E-C3D9-B54F-9518-33510F756733}"/>
              </a:ext>
            </a:extLst>
          </p:cNvPr>
          <p:cNvSpPr/>
          <p:nvPr/>
        </p:nvSpPr>
        <p:spPr>
          <a:xfrm>
            <a:off x="-1201116" y="411498"/>
            <a:ext cx="7141633" cy="523220"/>
          </a:xfrm>
          <a:prstGeom prst="rect">
            <a:avLst/>
          </a:prstGeom>
        </p:spPr>
        <p:txBody>
          <a:bodyPr wrap="square">
            <a:spAutoFit/>
          </a:bodyPr>
          <a:lstStyle/>
          <a:p>
            <a:pPr algn="ctr"/>
            <a:r>
              <a:rPr lang="en-GB" sz="2800" b="1" dirty="0">
                <a:ln w="19050">
                  <a:solidFill>
                    <a:sysClr val="windowText" lastClr="000000"/>
                  </a:solidFill>
                </a:ln>
                <a:solidFill>
                  <a:srgbClr val="00B0F0"/>
                </a:solidFill>
                <a:latin typeface="Gill Sans" panose="020B0502020104020203" pitchFamily="34" charset="-79"/>
                <a:ea typeface="STHupo" panose="02010800040101010101" pitchFamily="2" charset="-122"/>
                <a:cs typeface="Gill Sans" panose="020B0502020104020203" pitchFamily="34" charset="-79"/>
              </a:rPr>
              <a:t>Word Jumble Activity</a:t>
            </a:r>
          </a:p>
        </p:txBody>
      </p:sp>
      <p:graphicFrame>
        <p:nvGraphicFramePr>
          <p:cNvPr id="2" name="Table 1">
            <a:extLst>
              <a:ext uri="{FF2B5EF4-FFF2-40B4-BE49-F238E27FC236}">
                <a16:creationId xmlns:a16="http://schemas.microsoft.com/office/drawing/2014/main" id="{89B79AC1-C478-9849-A33C-682D5BBA548B}"/>
              </a:ext>
            </a:extLst>
          </p:cNvPr>
          <p:cNvGraphicFramePr>
            <a:graphicFrameLocks noGrp="1"/>
          </p:cNvGraphicFramePr>
          <p:nvPr/>
        </p:nvGraphicFramePr>
        <p:xfrm>
          <a:off x="295835" y="1264021"/>
          <a:ext cx="6266332" cy="8274427"/>
        </p:xfrm>
        <a:graphic>
          <a:graphicData uri="http://schemas.openxmlformats.org/drawingml/2006/table">
            <a:tbl>
              <a:tblPr firstRow="1" bandRow="1">
                <a:tableStyleId>{5940675A-B579-460E-94D1-54222C63F5DA}</a:tableStyleId>
              </a:tblPr>
              <a:tblGrid>
                <a:gridCol w="1566583">
                  <a:extLst>
                    <a:ext uri="{9D8B030D-6E8A-4147-A177-3AD203B41FA5}">
                      <a16:colId xmlns:a16="http://schemas.microsoft.com/office/drawing/2014/main" val="1165828649"/>
                    </a:ext>
                  </a:extLst>
                </a:gridCol>
                <a:gridCol w="1566583">
                  <a:extLst>
                    <a:ext uri="{9D8B030D-6E8A-4147-A177-3AD203B41FA5}">
                      <a16:colId xmlns:a16="http://schemas.microsoft.com/office/drawing/2014/main" val="148905344"/>
                    </a:ext>
                  </a:extLst>
                </a:gridCol>
                <a:gridCol w="1566583">
                  <a:extLst>
                    <a:ext uri="{9D8B030D-6E8A-4147-A177-3AD203B41FA5}">
                      <a16:colId xmlns:a16="http://schemas.microsoft.com/office/drawing/2014/main" val="3022779405"/>
                    </a:ext>
                  </a:extLst>
                </a:gridCol>
                <a:gridCol w="1566583">
                  <a:extLst>
                    <a:ext uri="{9D8B030D-6E8A-4147-A177-3AD203B41FA5}">
                      <a16:colId xmlns:a16="http://schemas.microsoft.com/office/drawing/2014/main" val="1767034647"/>
                    </a:ext>
                  </a:extLst>
                </a:gridCol>
              </a:tblGrid>
              <a:tr h="1182061">
                <a:tc>
                  <a:txBody>
                    <a:bodyPr/>
                    <a:lstStyle/>
                    <a:p>
                      <a:pPr algn="ctr"/>
                      <a:r>
                        <a:rPr lang="en-GB" sz="3200" b="0" i="0" dirty="0">
                          <a:latin typeface="Gill Sans" panose="020B0502020104020203" pitchFamily="34" charset="-79"/>
                          <a:cs typeface="Gill Sans" panose="020B0502020104020203" pitchFamily="34" charset="-79"/>
                        </a:rPr>
                        <a:t>f</a:t>
                      </a:r>
                    </a:p>
                  </a:txBody>
                  <a:tcPr anchor="ctr"/>
                </a:tc>
                <a:tc>
                  <a:txBody>
                    <a:bodyPr/>
                    <a:lstStyle/>
                    <a:p>
                      <a:pPr algn="ctr"/>
                      <a:r>
                        <a:rPr lang="en-GB" sz="3200" b="0" i="0" dirty="0">
                          <a:latin typeface="Gill Sans" panose="020B0502020104020203" pitchFamily="34" charset="-79"/>
                          <a:cs typeface="Gill Sans" panose="020B0502020104020203" pitchFamily="34" charset="-79"/>
                        </a:rPr>
                        <a:t>n</a:t>
                      </a:r>
                    </a:p>
                  </a:txBody>
                  <a:tcPr anchor="ctr"/>
                </a:tc>
                <a:tc>
                  <a:txBody>
                    <a:bodyPr/>
                    <a:lstStyle/>
                    <a:p>
                      <a:pPr algn="ctr"/>
                      <a:r>
                        <a:rPr lang="en-GB" sz="3200" b="0" i="0" dirty="0">
                          <a:latin typeface="Gill Sans" panose="020B0502020104020203" pitchFamily="34" charset="-79"/>
                          <a:cs typeface="Gill Sans" panose="020B0502020104020203" pitchFamily="34" charset="-79"/>
                        </a:rPr>
                        <a:t>g</a:t>
                      </a:r>
                    </a:p>
                  </a:txBody>
                  <a:tcPr anchor="ctr"/>
                </a:tc>
                <a:tc>
                  <a:txBody>
                    <a:bodyPr/>
                    <a:lstStyle/>
                    <a:p>
                      <a:pPr algn="ctr"/>
                      <a:r>
                        <a:rPr lang="en-GB" sz="3200" b="0" i="0" dirty="0">
                          <a:latin typeface="Gill Sans" panose="020B0502020104020203" pitchFamily="34" charset="-79"/>
                          <a:cs typeface="Gill Sans" panose="020B0502020104020203" pitchFamily="34" charset="-79"/>
                        </a:rPr>
                        <a:t>t</a:t>
                      </a:r>
                    </a:p>
                  </a:txBody>
                  <a:tcPr anchor="ctr"/>
                </a:tc>
                <a:extLst>
                  <a:ext uri="{0D108BD9-81ED-4DB2-BD59-A6C34878D82A}">
                    <a16:rowId xmlns:a16="http://schemas.microsoft.com/office/drawing/2014/main" val="3618192738"/>
                  </a:ext>
                </a:extLst>
              </a:tr>
              <a:tr h="1182061">
                <a:tc>
                  <a:txBody>
                    <a:bodyPr/>
                    <a:lstStyle/>
                    <a:p>
                      <a:pPr algn="ctr"/>
                      <a:r>
                        <a:rPr lang="en-GB" sz="3200" b="0" i="0" dirty="0">
                          <a:latin typeface="Gill Sans" panose="020B0502020104020203" pitchFamily="34" charset="-79"/>
                          <a:cs typeface="Gill Sans" panose="020B0502020104020203" pitchFamily="34" charset="-79"/>
                        </a:rPr>
                        <a:t>r</a:t>
                      </a:r>
                    </a:p>
                  </a:txBody>
                  <a:tcPr anchor="ctr"/>
                </a:tc>
                <a:tc>
                  <a:txBody>
                    <a:bodyPr/>
                    <a:lstStyle/>
                    <a:p>
                      <a:pPr algn="ctr"/>
                      <a:r>
                        <a:rPr lang="en-GB" sz="3200" b="0" i="0" dirty="0">
                          <a:latin typeface="Gill Sans" panose="020B0502020104020203" pitchFamily="34" charset="-79"/>
                          <a:cs typeface="Gill Sans" panose="020B0502020104020203" pitchFamily="34" charset="-79"/>
                        </a:rPr>
                        <a:t>x</a:t>
                      </a:r>
                    </a:p>
                  </a:txBody>
                  <a:tcPr anchor="ctr"/>
                </a:tc>
                <a:tc>
                  <a:txBody>
                    <a:bodyPr/>
                    <a:lstStyle/>
                    <a:p>
                      <a:pPr algn="ctr"/>
                      <a:r>
                        <a:rPr lang="en-GB" sz="3200" b="0" i="0" dirty="0">
                          <a:latin typeface="Gill Sans" panose="020B0502020104020203" pitchFamily="34" charset="-79"/>
                          <a:cs typeface="Gill Sans" panose="020B0502020104020203" pitchFamily="34" charset="-79"/>
                        </a:rPr>
                        <a:t>u</a:t>
                      </a:r>
                    </a:p>
                  </a:txBody>
                  <a:tcPr anchor="ctr"/>
                </a:tc>
                <a:tc>
                  <a:txBody>
                    <a:bodyPr/>
                    <a:lstStyle/>
                    <a:p>
                      <a:pPr algn="ctr"/>
                      <a:r>
                        <a:rPr lang="en-GB" sz="3200" b="0" i="0" dirty="0">
                          <a:latin typeface="Gill Sans" panose="020B0502020104020203" pitchFamily="34" charset="-79"/>
                          <a:cs typeface="Gill Sans" panose="020B0502020104020203" pitchFamily="34" charset="-79"/>
                        </a:rPr>
                        <a:t>h</a:t>
                      </a:r>
                    </a:p>
                  </a:txBody>
                  <a:tcPr anchor="ctr"/>
                </a:tc>
                <a:extLst>
                  <a:ext uri="{0D108BD9-81ED-4DB2-BD59-A6C34878D82A}">
                    <a16:rowId xmlns:a16="http://schemas.microsoft.com/office/drawing/2014/main" val="2845094627"/>
                  </a:ext>
                </a:extLst>
              </a:tr>
              <a:tr h="1182061">
                <a:tc>
                  <a:txBody>
                    <a:bodyPr/>
                    <a:lstStyle/>
                    <a:p>
                      <a:pPr algn="ctr"/>
                      <a:r>
                        <a:rPr lang="en-GB" sz="3200" b="0" i="0" dirty="0">
                          <a:latin typeface="Gill Sans" panose="020B0502020104020203" pitchFamily="34" charset="-79"/>
                          <a:cs typeface="Gill Sans" panose="020B0502020104020203" pitchFamily="34" charset="-79"/>
                        </a:rPr>
                        <a:t>j</a:t>
                      </a:r>
                    </a:p>
                  </a:txBody>
                  <a:tcPr anchor="ctr"/>
                </a:tc>
                <a:tc>
                  <a:txBody>
                    <a:bodyPr/>
                    <a:lstStyle/>
                    <a:p>
                      <a:pPr algn="ctr"/>
                      <a:r>
                        <a:rPr lang="en-GB" sz="3200" b="0" i="0" dirty="0">
                          <a:latin typeface="Gill Sans" panose="020B0502020104020203" pitchFamily="34" charset="-79"/>
                          <a:cs typeface="Gill Sans" panose="020B0502020104020203" pitchFamily="34" charset="-79"/>
                        </a:rPr>
                        <a:t>q</a:t>
                      </a:r>
                    </a:p>
                  </a:txBody>
                  <a:tcPr anchor="ctr"/>
                </a:tc>
                <a:tc>
                  <a:txBody>
                    <a:bodyPr/>
                    <a:lstStyle/>
                    <a:p>
                      <a:pPr algn="ctr"/>
                      <a:r>
                        <a:rPr lang="en-GB" sz="3200" b="0" i="0" dirty="0">
                          <a:latin typeface="Gill Sans" panose="020B0502020104020203" pitchFamily="34" charset="-79"/>
                          <a:cs typeface="Gill Sans" panose="020B0502020104020203" pitchFamily="34" charset="-79"/>
                        </a:rPr>
                        <a:t>d</a:t>
                      </a:r>
                    </a:p>
                  </a:txBody>
                  <a:tcPr anchor="ctr"/>
                </a:tc>
                <a:tc>
                  <a:txBody>
                    <a:bodyPr/>
                    <a:lstStyle/>
                    <a:p>
                      <a:pPr algn="ctr"/>
                      <a:r>
                        <a:rPr lang="en-GB" sz="3200" b="0" i="0" dirty="0">
                          <a:latin typeface="Gill Sans" panose="020B0502020104020203" pitchFamily="34" charset="-79"/>
                          <a:cs typeface="Gill Sans" panose="020B0502020104020203" pitchFamily="34" charset="-79"/>
                        </a:rPr>
                        <a:t>m</a:t>
                      </a:r>
                    </a:p>
                  </a:txBody>
                  <a:tcPr anchor="ctr"/>
                </a:tc>
                <a:extLst>
                  <a:ext uri="{0D108BD9-81ED-4DB2-BD59-A6C34878D82A}">
                    <a16:rowId xmlns:a16="http://schemas.microsoft.com/office/drawing/2014/main" val="3897847757"/>
                  </a:ext>
                </a:extLst>
              </a:tr>
              <a:tr h="1182061">
                <a:tc>
                  <a:txBody>
                    <a:bodyPr/>
                    <a:lstStyle/>
                    <a:p>
                      <a:pPr algn="ctr"/>
                      <a:r>
                        <a:rPr lang="en-GB" sz="3200" b="0" i="0" dirty="0">
                          <a:latin typeface="Gill Sans" panose="020B0502020104020203" pitchFamily="34" charset="-79"/>
                          <a:cs typeface="Gill Sans" panose="020B0502020104020203" pitchFamily="34" charset="-79"/>
                        </a:rPr>
                        <a:t>c</a:t>
                      </a:r>
                    </a:p>
                  </a:txBody>
                  <a:tcPr anchor="ctr"/>
                </a:tc>
                <a:tc>
                  <a:txBody>
                    <a:bodyPr/>
                    <a:lstStyle/>
                    <a:p>
                      <a:pPr algn="ctr"/>
                      <a:r>
                        <a:rPr lang="en-GB" sz="3200" b="0" i="0" dirty="0">
                          <a:latin typeface="Gill Sans" panose="020B0502020104020203" pitchFamily="34" charset="-79"/>
                          <a:cs typeface="Gill Sans" panose="020B0502020104020203" pitchFamily="34" charset="-79"/>
                        </a:rPr>
                        <a:t>w</a:t>
                      </a:r>
                    </a:p>
                  </a:txBody>
                  <a:tcPr anchor="ctr"/>
                </a:tc>
                <a:tc>
                  <a:txBody>
                    <a:bodyPr/>
                    <a:lstStyle/>
                    <a:p>
                      <a:pPr algn="ctr"/>
                      <a:r>
                        <a:rPr lang="en-GB" sz="3200" b="0" i="0" dirty="0">
                          <a:latin typeface="Gill Sans" panose="020B0502020104020203" pitchFamily="34" charset="-79"/>
                          <a:cs typeface="Gill Sans" panose="020B0502020104020203" pitchFamily="34" charset="-79"/>
                        </a:rPr>
                        <a:t>l</a:t>
                      </a:r>
                    </a:p>
                  </a:txBody>
                  <a:tcPr anchor="ctr"/>
                </a:tc>
                <a:tc>
                  <a:txBody>
                    <a:bodyPr/>
                    <a:lstStyle/>
                    <a:p>
                      <a:pPr algn="ctr"/>
                      <a:r>
                        <a:rPr lang="en-GB" sz="3200" b="0" i="0" dirty="0">
                          <a:latin typeface="Gill Sans" panose="020B0502020104020203" pitchFamily="34" charset="-79"/>
                          <a:cs typeface="Gill Sans" panose="020B0502020104020203" pitchFamily="34" charset="-79"/>
                        </a:rPr>
                        <a:t>y</a:t>
                      </a:r>
                    </a:p>
                  </a:txBody>
                  <a:tcPr anchor="ctr"/>
                </a:tc>
                <a:extLst>
                  <a:ext uri="{0D108BD9-81ED-4DB2-BD59-A6C34878D82A}">
                    <a16:rowId xmlns:a16="http://schemas.microsoft.com/office/drawing/2014/main" val="1999657847"/>
                  </a:ext>
                </a:extLst>
              </a:tr>
              <a:tr h="1182061">
                <a:tc>
                  <a:txBody>
                    <a:bodyPr/>
                    <a:lstStyle/>
                    <a:p>
                      <a:pPr algn="ctr"/>
                      <a:r>
                        <a:rPr lang="en-GB" sz="3200" b="0" i="0" dirty="0" err="1">
                          <a:latin typeface="Gill Sans" panose="020B0502020104020203" pitchFamily="34" charset="-79"/>
                          <a:cs typeface="Gill Sans" panose="020B0502020104020203" pitchFamily="34" charset="-79"/>
                        </a:rPr>
                        <a:t>i</a:t>
                      </a:r>
                      <a:endParaRPr lang="en-GB" sz="3200" b="0" i="0" dirty="0">
                        <a:latin typeface="Gill Sans" panose="020B0502020104020203" pitchFamily="34" charset="-79"/>
                        <a:cs typeface="Gill Sans" panose="020B0502020104020203" pitchFamily="34" charset="-79"/>
                      </a:endParaRPr>
                    </a:p>
                  </a:txBody>
                  <a:tcPr anchor="ctr"/>
                </a:tc>
                <a:tc>
                  <a:txBody>
                    <a:bodyPr/>
                    <a:lstStyle/>
                    <a:p>
                      <a:pPr algn="ctr"/>
                      <a:r>
                        <a:rPr lang="en-GB" sz="3200" b="0" i="0" dirty="0">
                          <a:latin typeface="Gill Sans" panose="020B0502020104020203" pitchFamily="34" charset="-79"/>
                          <a:cs typeface="Gill Sans" panose="020B0502020104020203" pitchFamily="34" charset="-79"/>
                        </a:rPr>
                        <a:t>p</a:t>
                      </a:r>
                    </a:p>
                  </a:txBody>
                  <a:tcPr anchor="ctr"/>
                </a:tc>
                <a:tc>
                  <a:txBody>
                    <a:bodyPr/>
                    <a:lstStyle/>
                    <a:p>
                      <a:pPr algn="ctr"/>
                      <a:r>
                        <a:rPr lang="en-GB" sz="3200" b="0" i="0" dirty="0">
                          <a:latin typeface="Gill Sans" panose="020B0502020104020203" pitchFamily="34" charset="-79"/>
                          <a:cs typeface="Gill Sans" panose="020B0502020104020203" pitchFamily="34" charset="-79"/>
                        </a:rPr>
                        <a:t>b</a:t>
                      </a:r>
                    </a:p>
                  </a:txBody>
                  <a:tcPr anchor="ctr"/>
                </a:tc>
                <a:tc>
                  <a:txBody>
                    <a:bodyPr/>
                    <a:lstStyle/>
                    <a:p>
                      <a:pPr algn="ctr"/>
                      <a:r>
                        <a:rPr lang="en-GB" sz="3200" b="0" i="0" dirty="0">
                          <a:latin typeface="Gill Sans" panose="020B0502020104020203" pitchFamily="34" charset="-79"/>
                          <a:cs typeface="Gill Sans" panose="020B0502020104020203" pitchFamily="34" charset="-79"/>
                        </a:rPr>
                        <a:t>s</a:t>
                      </a:r>
                    </a:p>
                  </a:txBody>
                  <a:tcPr anchor="ctr"/>
                </a:tc>
                <a:extLst>
                  <a:ext uri="{0D108BD9-81ED-4DB2-BD59-A6C34878D82A}">
                    <a16:rowId xmlns:a16="http://schemas.microsoft.com/office/drawing/2014/main" val="352546313"/>
                  </a:ext>
                </a:extLst>
              </a:tr>
              <a:tr h="1182061">
                <a:tc>
                  <a:txBody>
                    <a:bodyPr/>
                    <a:lstStyle/>
                    <a:p>
                      <a:pPr algn="ctr"/>
                      <a:r>
                        <a:rPr lang="en-GB" sz="3200" b="0" i="0" dirty="0">
                          <a:latin typeface="Gill Sans" panose="020B0502020104020203" pitchFamily="34" charset="-79"/>
                          <a:cs typeface="Gill Sans" panose="020B0502020104020203" pitchFamily="34" charset="-79"/>
                        </a:rPr>
                        <a:t>v</a:t>
                      </a:r>
                    </a:p>
                  </a:txBody>
                  <a:tcPr anchor="ctr"/>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GB" sz="3200" b="0" i="0" dirty="0">
                          <a:latin typeface="Gill Sans" panose="020B0502020104020203" pitchFamily="34" charset="-79"/>
                          <a:cs typeface="Gill Sans" panose="020B0502020104020203" pitchFamily="34" charset="-79"/>
                        </a:rPr>
                        <a:t>a</a:t>
                      </a:r>
                    </a:p>
                  </a:txBody>
                  <a:tcPr anchor="ctr"/>
                </a:tc>
                <a:tc>
                  <a:txBody>
                    <a:bodyPr/>
                    <a:lstStyle/>
                    <a:p>
                      <a:pPr algn="ctr"/>
                      <a:r>
                        <a:rPr lang="en-GB" sz="3200" b="0" i="0" dirty="0">
                          <a:latin typeface="Gill Sans" panose="020B0502020104020203" pitchFamily="34" charset="-79"/>
                          <a:cs typeface="Gill Sans" panose="020B0502020104020203" pitchFamily="34" charset="-79"/>
                        </a:rPr>
                        <a:t>e</a:t>
                      </a:r>
                    </a:p>
                  </a:txBody>
                  <a:tcPr anchor="ctr"/>
                </a:tc>
                <a:tc>
                  <a:txBody>
                    <a:bodyPr/>
                    <a:lstStyle/>
                    <a:p>
                      <a:pPr algn="ctr"/>
                      <a:r>
                        <a:rPr lang="en-GB" sz="3200" b="0" i="0" dirty="0">
                          <a:latin typeface="Gill Sans" panose="020B0502020104020203" pitchFamily="34" charset="-79"/>
                          <a:cs typeface="Gill Sans" panose="020B0502020104020203" pitchFamily="34" charset="-79"/>
                        </a:rPr>
                        <a:t>k</a:t>
                      </a:r>
                    </a:p>
                  </a:txBody>
                  <a:tcPr anchor="ctr"/>
                </a:tc>
                <a:extLst>
                  <a:ext uri="{0D108BD9-81ED-4DB2-BD59-A6C34878D82A}">
                    <a16:rowId xmlns:a16="http://schemas.microsoft.com/office/drawing/2014/main" val="653185373"/>
                  </a:ext>
                </a:extLst>
              </a:tr>
              <a:tr h="1182061">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endParaRPr lang="en-GB" sz="3200" b="0" i="0" dirty="0">
                        <a:latin typeface="Gill Sans" panose="020B0502020104020203" pitchFamily="34" charset="-79"/>
                        <a:cs typeface="Gill Sans" panose="020B0502020104020203" pitchFamily="34" charset="-79"/>
                      </a:endParaRPr>
                    </a:p>
                  </a:txBody>
                  <a:tcPr anchor="ctr"/>
                </a:tc>
                <a:tc>
                  <a:txBody>
                    <a:bodyPr/>
                    <a:lstStyle/>
                    <a:p>
                      <a:pPr algn="ctr"/>
                      <a:r>
                        <a:rPr lang="en-GB" sz="3200" b="0" i="0" dirty="0">
                          <a:latin typeface="Gill Sans" panose="020B0502020104020203" pitchFamily="34" charset="-79"/>
                          <a:cs typeface="Gill Sans" panose="020B0502020104020203" pitchFamily="34" charset="-79"/>
                        </a:rPr>
                        <a:t>z</a:t>
                      </a:r>
                    </a:p>
                  </a:txBody>
                  <a:tcPr anchor="ctr"/>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GB" sz="3200" b="0" i="0" dirty="0">
                          <a:latin typeface="Gill Sans" panose="020B0502020104020203" pitchFamily="34" charset="-79"/>
                          <a:cs typeface="Gill Sans" panose="020B0502020104020203" pitchFamily="34" charset="-79"/>
                        </a:rPr>
                        <a:t>o</a:t>
                      </a:r>
                    </a:p>
                  </a:txBody>
                  <a:tcPr anchor="ctr"/>
                </a:tc>
                <a:tc>
                  <a:txBody>
                    <a:bodyPr/>
                    <a:lstStyle/>
                    <a:p>
                      <a:pPr algn="ctr"/>
                      <a:endParaRPr lang="en-GB" sz="3200" b="0" i="0" dirty="0">
                        <a:latin typeface="Gill Sans" panose="020B0502020104020203" pitchFamily="34" charset="-79"/>
                        <a:cs typeface="Gill Sans" panose="020B0502020104020203" pitchFamily="34" charset="-79"/>
                      </a:endParaRPr>
                    </a:p>
                  </a:txBody>
                  <a:tcPr anchor="ctr"/>
                </a:tc>
                <a:extLst>
                  <a:ext uri="{0D108BD9-81ED-4DB2-BD59-A6C34878D82A}">
                    <a16:rowId xmlns:a16="http://schemas.microsoft.com/office/drawing/2014/main" val="754326449"/>
                  </a:ext>
                </a:extLst>
              </a:tr>
            </a:tbl>
          </a:graphicData>
        </a:graphic>
      </p:graphicFrame>
      <p:sp>
        <p:nvSpPr>
          <p:cNvPr id="6" name="TextBox 5">
            <a:extLst>
              <a:ext uri="{FF2B5EF4-FFF2-40B4-BE49-F238E27FC236}">
                <a16:creationId xmlns:a16="http://schemas.microsoft.com/office/drawing/2014/main" id="{E2C70082-3421-5B44-9892-FC11922EF2F1}"/>
              </a:ext>
            </a:extLst>
          </p:cNvPr>
          <p:cNvSpPr txBox="1"/>
          <p:nvPr/>
        </p:nvSpPr>
        <p:spPr>
          <a:xfrm>
            <a:off x="4409268" y="285714"/>
            <a:ext cx="2375273" cy="830997"/>
          </a:xfrm>
          <a:prstGeom prst="rect">
            <a:avLst/>
          </a:prstGeom>
          <a:noFill/>
        </p:spPr>
        <p:txBody>
          <a:bodyPr wrap="square" rtlCol="0">
            <a:spAutoFit/>
          </a:bodyPr>
          <a:lstStyle/>
          <a:p>
            <a:r>
              <a:rPr lang="en-GB" sz="1200" dirty="0">
                <a:latin typeface="Gill Sans" panose="020B0502020104020203" pitchFamily="34" charset="-79"/>
                <a:cs typeface="Gill Sans" panose="020B0502020104020203" pitchFamily="34" charset="-79"/>
              </a:rPr>
              <a:t>Have your spellings at the ready. When you are asked to spell the word, simply tap each letter from the jumbled alphabet below, </a:t>
            </a:r>
          </a:p>
        </p:txBody>
      </p:sp>
    </p:spTree>
    <p:extLst>
      <p:ext uri="{BB962C8B-B14F-4D97-AF65-F5344CB8AC3E}">
        <p14:creationId xmlns:p14="http://schemas.microsoft.com/office/powerpoint/2010/main" val="342562078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5851AD3-4F8B-AF4F-84C1-DF61A8189C05}"/>
              </a:ext>
            </a:extLst>
          </p:cNvPr>
          <p:cNvSpPr/>
          <p:nvPr/>
        </p:nvSpPr>
        <p:spPr>
          <a:xfrm>
            <a:off x="181947" y="138404"/>
            <a:ext cx="6494106" cy="9629192"/>
          </a:xfrm>
          <a:prstGeom prst="rect">
            <a:avLst/>
          </a:prstGeom>
          <a:noFill/>
          <a:ln w="38100" cmpd="thickThi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GB"/>
          </a:p>
        </p:txBody>
      </p:sp>
      <p:sp>
        <p:nvSpPr>
          <p:cNvPr id="4" name="Rectangle 3">
            <a:extLst>
              <a:ext uri="{FF2B5EF4-FFF2-40B4-BE49-F238E27FC236}">
                <a16:creationId xmlns:a16="http://schemas.microsoft.com/office/drawing/2014/main" id="{7A8DAFF8-6448-0E4D-99BB-5765B75F46A7}"/>
              </a:ext>
            </a:extLst>
          </p:cNvPr>
          <p:cNvSpPr/>
          <p:nvPr/>
        </p:nvSpPr>
        <p:spPr>
          <a:xfrm>
            <a:off x="-808446" y="190443"/>
            <a:ext cx="7141633" cy="523220"/>
          </a:xfrm>
          <a:prstGeom prst="rect">
            <a:avLst/>
          </a:prstGeom>
        </p:spPr>
        <p:txBody>
          <a:bodyPr wrap="square">
            <a:spAutoFit/>
          </a:bodyPr>
          <a:lstStyle/>
          <a:p>
            <a:pPr algn="ctr"/>
            <a:r>
              <a:rPr lang="en-GB" sz="2800" b="1" dirty="0">
                <a:ln w="19050">
                  <a:solidFill>
                    <a:sysClr val="windowText" lastClr="000000"/>
                  </a:solidFill>
                </a:ln>
                <a:solidFill>
                  <a:srgbClr val="00B0F0"/>
                </a:solidFill>
                <a:latin typeface="Gill Sans" panose="020B0502020104020203" pitchFamily="34" charset="-79"/>
                <a:ea typeface="STHupo" panose="02010800040101010101" pitchFamily="2" charset="-122"/>
                <a:cs typeface="Gill Sans" panose="020B0502020104020203" pitchFamily="34" charset="-79"/>
              </a:rPr>
              <a:t>Spelling Sentences Activity</a:t>
            </a:r>
          </a:p>
        </p:txBody>
      </p:sp>
      <p:graphicFrame>
        <p:nvGraphicFramePr>
          <p:cNvPr id="2" name="Table 1">
            <a:extLst>
              <a:ext uri="{FF2B5EF4-FFF2-40B4-BE49-F238E27FC236}">
                <a16:creationId xmlns:a16="http://schemas.microsoft.com/office/drawing/2014/main" id="{D5EF6C4E-6C5A-534F-89B0-5F6678DCE6E4}"/>
              </a:ext>
            </a:extLst>
          </p:cNvPr>
          <p:cNvGraphicFramePr>
            <a:graphicFrameLocks noGrp="1"/>
          </p:cNvGraphicFramePr>
          <p:nvPr>
            <p:extLst>
              <p:ext uri="{D42A27DB-BD31-4B8C-83A1-F6EECF244321}">
                <p14:modId xmlns:p14="http://schemas.microsoft.com/office/powerpoint/2010/main" val="164205317"/>
              </p:ext>
            </p:extLst>
          </p:nvPr>
        </p:nvGraphicFramePr>
        <p:xfrm>
          <a:off x="299803" y="735722"/>
          <a:ext cx="6280881" cy="9000252"/>
        </p:xfrm>
        <a:graphic>
          <a:graphicData uri="http://schemas.openxmlformats.org/drawingml/2006/table">
            <a:tbl>
              <a:tblPr firstRow="1" bandRow="1">
                <a:tableStyleId>{5940675A-B579-460E-94D1-54222C63F5DA}</a:tableStyleId>
              </a:tblPr>
              <a:tblGrid>
                <a:gridCol w="2093627">
                  <a:extLst>
                    <a:ext uri="{9D8B030D-6E8A-4147-A177-3AD203B41FA5}">
                      <a16:colId xmlns:a16="http://schemas.microsoft.com/office/drawing/2014/main" val="2344502615"/>
                    </a:ext>
                  </a:extLst>
                </a:gridCol>
                <a:gridCol w="4187254">
                  <a:extLst>
                    <a:ext uri="{9D8B030D-6E8A-4147-A177-3AD203B41FA5}">
                      <a16:colId xmlns:a16="http://schemas.microsoft.com/office/drawing/2014/main" val="733237180"/>
                    </a:ext>
                  </a:extLst>
                </a:gridCol>
              </a:tblGrid>
              <a:tr h="406812">
                <a:tc>
                  <a:txBody>
                    <a:bodyPr/>
                    <a:lstStyle/>
                    <a:p>
                      <a:pPr algn="ctr"/>
                      <a:r>
                        <a:rPr lang="en-GB" sz="1200" b="0" i="0" dirty="0">
                          <a:latin typeface="Gill Sans" panose="020B0502020104020203" pitchFamily="34" charset="-79"/>
                          <a:cs typeface="Gill Sans" panose="020B0502020104020203" pitchFamily="34" charset="-79"/>
                        </a:rPr>
                        <a:t>Write the word and draw a picture.</a:t>
                      </a:r>
                    </a:p>
                  </a:txBody>
                  <a:tcPr anchor="ctr">
                    <a:lnB w="19050" cap="flat" cmpd="sng" algn="ctr">
                      <a:solidFill>
                        <a:schemeClr val="tx1"/>
                      </a:solidFill>
                      <a:prstDash val="solid"/>
                      <a:round/>
                      <a:headEnd type="none" w="med" len="med"/>
                      <a:tailEnd type="none" w="med" len="med"/>
                    </a:lnB>
                  </a:tcPr>
                </a:tc>
                <a:tc>
                  <a:txBody>
                    <a:bodyPr/>
                    <a:lstStyle/>
                    <a:p>
                      <a:pPr algn="ctr"/>
                      <a:endParaRPr lang="en-GB" sz="1200" b="0" i="0" dirty="0">
                        <a:latin typeface="Gill Sans" panose="020B0502020104020203" pitchFamily="34" charset="-79"/>
                        <a:cs typeface="Gill Sans" panose="020B0502020104020203" pitchFamily="34" charset="-79"/>
                      </a:endParaRPr>
                    </a:p>
                  </a:txBody>
                  <a:tcPr anchor="ctr">
                    <a:lnB w="190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722472361"/>
                  </a:ext>
                </a:extLst>
              </a:tr>
              <a:tr h="406812">
                <a:tc rowSpan="3">
                  <a:txBody>
                    <a:bodyPr/>
                    <a:lstStyle/>
                    <a:p>
                      <a:endParaRPr lang="en-GB"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tcPr>
                </a:tc>
                <a:tc>
                  <a:txBody>
                    <a:bodyPr/>
                    <a:lstStyle/>
                    <a:p>
                      <a:endParaRPr lang="en-GB"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4198252309"/>
                  </a:ext>
                </a:extLst>
              </a:tr>
              <a:tr h="406812">
                <a:tc vMerge="1">
                  <a:txBody>
                    <a:bodyPr/>
                    <a:lstStyle/>
                    <a:p>
                      <a:endParaRPr lang="en-GB" dirty="0"/>
                    </a:p>
                  </a:txBody>
                  <a:tcPr/>
                </a:tc>
                <a:tc>
                  <a:txBody>
                    <a:bodyPr/>
                    <a:lstStyle/>
                    <a:p>
                      <a:endParaRPr lang="en-GB"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66070865"/>
                  </a:ext>
                </a:extLst>
              </a:tr>
              <a:tr h="406812">
                <a:tc vMerge="1">
                  <a:txBody>
                    <a:bodyPr/>
                    <a:lstStyle/>
                    <a:p>
                      <a:endParaRPr lang="en-GB" dirty="0"/>
                    </a:p>
                  </a:txBody>
                  <a:tcPr/>
                </a:tc>
                <a:tc>
                  <a:txBody>
                    <a:bodyPr/>
                    <a:lstStyle/>
                    <a:p>
                      <a:endParaRPr lang="en-GB"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B w="190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859721955"/>
                  </a:ext>
                </a:extLst>
              </a:tr>
              <a:tr h="406812">
                <a:tc rowSpan="3">
                  <a:txBody>
                    <a:bodyPr/>
                    <a:lstStyle/>
                    <a:p>
                      <a:endParaRPr lang="en-GB"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tcPr>
                </a:tc>
                <a:tc>
                  <a:txBody>
                    <a:bodyPr/>
                    <a:lstStyle/>
                    <a:p>
                      <a:endParaRPr lang="en-GB"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3463170893"/>
                  </a:ext>
                </a:extLst>
              </a:tr>
              <a:tr h="406812">
                <a:tc vMerge="1">
                  <a:txBody>
                    <a:bodyPr/>
                    <a:lstStyle/>
                    <a:p>
                      <a:endParaRPr lang="en-GB" dirty="0"/>
                    </a:p>
                  </a:txBody>
                  <a:tcPr/>
                </a:tc>
                <a:tc>
                  <a:txBody>
                    <a:bodyPr/>
                    <a:lstStyle/>
                    <a:p>
                      <a:endParaRPr lang="en-GB"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2795048013"/>
                  </a:ext>
                </a:extLst>
              </a:tr>
              <a:tr h="406812">
                <a:tc vMerge="1">
                  <a:txBody>
                    <a:bodyPr/>
                    <a:lstStyle/>
                    <a:p>
                      <a:endParaRPr lang="en-GB" dirty="0"/>
                    </a:p>
                  </a:txBody>
                  <a:tcPr/>
                </a:tc>
                <a:tc>
                  <a:txBody>
                    <a:bodyPr/>
                    <a:lstStyle/>
                    <a:p>
                      <a:endParaRPr lang="en-GB"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B w="190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245969666"/>
                  </a:ext>
                </a:extLst>
              </a:tr>
              <a:tr h="406812">
                <a:tc rowSpan="3">
                  <a:txBody>
                    <a:bodyPr/>
                    <a:lstStyle/>
                    <a:p>
                      <a:endParaRPr lang="en-GB"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tcPr>
                </a:tc>
                <a:tc>
                  <a:txBody>
                    <a:bodyPr/>
                    <a:lstStyle/>
                    <a:p>
                      <a:endParaRPr lang="en-GB"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3514678647"/>
                  </a:ext>
                </a:extLst>
              </a:tr>
              <a:tr h="406812">
                <a:tc vMerge="1">
                  <a:txBody>
                    <a:bodyPr/>
                    <a:lstStyle/>
                    <a:p>
                      <a:endParaRPr lang="en-GB" dirty="0"/>
                    </a:p>
                  </a:txBody>
                  <a:tcPr/>
                </a:tc>
                <a:tc>
                  <a:txBody>
                    <a:bodyPr/>
                    <a:lstStyle/>
                    <a:p>
                      <a:endParaRPr lang="en-GB"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2326333458"/>
                  </a:ext>
                </a:extLst>
              </a:tr>
              <a:tr h="406812">
                <a:tc vMerge="1">
                  <a:txBody>
                    <a:bodyPr/>
                    <a:lstStyle/>
                    <a:p>
                      <a:endParaRPr lang="en-GB" dirty="0"/>
                    </a:p>
                  </a:txBody>
                  <a:tcPr/>
                </a:tc>
                <a:tc>
                  <a:txBody>
                    <a:bodyPr/>
                    <a:lstStyle/>
                    <a:p>
                      <a:endParaRPr lang="en-GB"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B w="190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35937379"/>
                  </a:ext>
                </a:extLst>
              </a:tr>
              <a:tr h="406812">
                <a:tc rowSpan="3">
                  <a:txBody>
                    <a:bodyPr/>
                    <a:lstStyle/>
                    <a:p>
                      <a:endParaRPr lang="en-GB"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tcPr>
                </a:tc>
                <a:tc>
                  <a:txBody>
                    <a:bodyPr/>
                    <a:lstStyle/>
                    <a:p>
                      <a:endParaRPr lang="en-GB"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1459745332"/>
                  </a:ext>
                </a:extLst>
              </a:tr>
              <a:tr h="406812">
                <a:tc vMerge="1">
                  <a:txBody>
                    <a:bodyPr/>
                    <a:lstStyle/>
                    <a:p>
                      <a:endParaRPr lang="en-GB" dirty="0"/>
                    </a:p>
                  </a:txBody>
                  <a:tcPr/>
                </a:tc>
                <a:tc>
                  <a:txBody>
                    <a:bodyPr/>
                    <a:lstStyle/>
                    <a:p>
                      <a:endParaRPr lang="en-GB"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4177098191"/>
                  </a:ext>
                </a:extLst>
              </a:tr>
              <a:tr h="406812">
                <a:tc vMerge="1">
                  <a:txBody>
                    <a:bodyPr/>
                    <a:lstStyle/>
                    <a:p>
                      <a:endParaRPr lang="en-GB" dirty="0"/>
                    </a:p>
                  </a:txBody>
                  <a:tcPr/>
                </a:tc>
                <a:tc>
                  <a:txBody>
                    <a:bodyPr/>
                    <a:lstStyle/>
                    <a:p>
                      <a:endParaRPr lang="en-GB"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B w="190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549077751"/>
                  </a:ext>
                </a:extLst>
              </a:tr>
              <a:tr h="406812">
                <a:tc rowSpan="3">
                  <a:txBody>
                    <a:bodyPr/>
                    <a:lstStyle/>
                    <a:p>
                      <a:endParaRPr lang="en-GB"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tcPr>
                </a:tc>
                <a:tc>
                  <a:txBody>
                    <a:bodyPr/>
                    <a:lstStyle/>
                    <a:p>
                      <a:endParaRPr lang="en-GB"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3012278958"/>
                  </a:ext>
                </a:extLst>
              </a:tr>
              <a:tr h="406812">
                <a:tc vMerge="1">
                  <a:txBody>
                    <a:bodyPr/>
                    <a:lstStyle/>
                    <a:p>
                      <a:endParaRPr lang="en-GB" dirty="0"/>
                    </a:p>
                  </a:txBody>
                  <a:tcPr/>
                </a:tc>
                <a:tc>
                  <a:txBody>
                    <a:bodyPr/>
                    <a:lstStyle/>
                    <a:p>
                      <a:endParaRPr lang="en-GB"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38764182"/>
                  </a:ext>
                </a:extLst>
              </a:tr>
              <a:tr h="406812">
                <a:tc vMerge="1">
                  <a:txBody>
                    <a:bodyPr/>
                    <a:lstStyle/>
                    <a:p>
                      <a:endParaRPr lang="en-GB" dirty="0"/>
                    </a:p>
                  </a:txBody>
                  <a:tcPr/>
                </a:tc>
                <a:tc>
                  <a:txBody>
                    <a:bodyPr/>
                    <a:lstStyle/>
                    <a:p>
                      <a:endParaRPr lang="en-GB"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B w="190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610768212"/>
                  </a:ext>
                </a:extLst>
              </a:tr>
              <a:tr h="406812">
                <a:tc rowSpan="3">
                  <a:txBody>
                    <a:bodyPr/>
                    <a:lstStyle/>
                    <a:p>
                      <a:endParaRPr lang="en-GB"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tcPr>
                </a:tc>
                <a:tc>
                  <a:txBody>
                    <a:bodyPr/>
                    <a:lstStyle/>
                    <a:p>
                      <a:endParaRPr lang="en-GB"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2881517740"/>
                  </a:ext>
                </a:extLst>
              </a:tr>
              <a:tr h="406812">
                <a:tc vMerge="1">
                  <a:txBody>
                    <a:bodyPr/>
                    <a:lstStyle/>
                    <a:p>
                      <a:endParaRPr lang="en-GB" dirty="0"/>
                    </a:p>
                  </a:txBody>
                  <a:tcPr/>
                </a:tc>
                <a:tc>
                  <a:txBody>
                    <a:bodyPr/>
                    <a:lstStyle/>
                    <a:p>
                      <a:endParaRPr lang="en-GB"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4091153019"/>
                  </a:ext>
                </a:extLst>
              </a:tr>
              <a:tr h="406812">
                <a:tc vMerge="1">
                  <a:txBody>
                    <a:bodyPr/>
                    <a:lstStyle/>
                    <a:p>
                      <a:endParaRPr lang="en-GB" dirty="0"/>
                    </a:p>
                  </a:txBody>
                  <a:tcPr/>
                </a:tc>
                <a:tc>
                  <a:txBody>
                    <a:bodyPr/>
                    <a:lstStyle/>
                    <a:p>
                      <a:endParaRPr lang="en-GB"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B w="190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840514936"/>
                  </a:ext>
                </a:extLst>
              </a:tr>
              <a:tr h="406812">
                <a:tc rowSpan="3">
                  <a:txBody>
                    <a:bodyPr/>
                    <a:lstStyle/>
                    <a:p>
                      <a:endParaRPr lang="en-GB"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tcPr>
                </a:tc>
                <a:tc>
                  <a:txBody>
                    <a:bodyPr/>
                    <a:lstStyle/>
                    <a:p>
                      <a:endParaRPr lang="en-GB"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587825192"/>
                  </a:ext>
                </a:extLst>
              </a:tr>
              <a:tr h="406812">
                <a:tc vMerge="1">
                  <a:txBody>
                    <a:bodyPr/>
                    <a:lstStyle/>
                    <a:p>
                      <a:endParaRPr lang="en-GB"/>
                    </a:p>
                  </a:txBody>
                  <a:tcPr/>
                </a:tc>
                <a:tc>
                  <a:txBody>
                    <a:bodyPr/>
                    <a:lstStyle/>
                    <a:p>
                      <a:endParaRPr lang="en-GB"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2571529172"/>
                  </a:ext>
                </a:extLst>
              </a:tr>
              <a:tr h="406812">
                <a:tc vMerge="1">
                  <a:txBody>
                    <a:bodyPr/>
                    <a:lstStyle/>
                    <a:p>
                      <a:endParaRPr lang="en-GB" dirty="0"/>
                    </a:p>
                  </a:txBody>
                  <a:tcPr/>
                </a:tc>
                <a:tc>
                  <a:txBody>
                    <a:bodyPr/>
                    <a:lstStyle/>
                    <a:p>
                      <a:endParaRPr lang="en-GB" dirty="0"/>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B w="190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92950794"/>
                  </a:ext>
                </a:extLst>
              </a:tr>
            </a:tbl>
          </a:graphicData>
        </a:graphic>
      </p:graphicFrame>
    </p:spTree>
    <p:extLst>
      <p:ext uri="{BB962C8B-B14F-4D97-AF65-F5344CB8AC3E}">
        <p14:creationId xmlns:p14="http://schemas.microsoft.com/office/powerpoint/2010/main" val="119044862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rc 1">
            <a:extLst>
              <a:ext uri="{FF2B5EF4-FFF2-40B4-BE49-F238E27FC236}">
                <a16:creationId xmlns:a16="http://schemas.microsoft.com/office/drawing/2014/main" id="{CC898051-2AC0-1A49-BFB0-571465C2B17B}"/>
              </a:ext>
            </a:extLst>
          </p:cNvPr>
          <p:cNvSpPr/>
          <p:nvPr/>
        </p:nvSpPr>
        <p:spPr>
          <a:xfrm>
            <a:off x="-7256871" y="5867400"/>
            <a:ext cx="11868150" cy="9525000"/>
          </a:xfrm>
          <a:prstGeom prst="arc">
            <a:avLst/>
          </a:prstGeom>
          <a:ln w="66675"/>
        </p:spPr>
        <p:style>
          <a:lnRef idx="1">
            <a:schemeClr val="dk1"/>
          </a:lnRef>
          <a:fillRef idx="0">
            <a:schemeClr val="dk1"/>
          </a:fillRef>
          <a:effectRef idx="0">
            <a:schemeClr val="dk1"/>
          </a:effectRef>
          <a:fontRef idx="minor">
            <a:schemeClr val="tx1"/>
          </a:fontRef>
        </p:style>
        <p:txBody>
          <a:bodyPr rtlCol="0" anchor="ctr"/>
          <a:lstStyle/>
          <a:p>
            <a:pPr algn="ctr"/>
            <a:endParaRPr lang="en-GB"/>
          </a:p>
        </p:txBody>
      </p:sp>
      <p:sp>
        <p:nvSpPr>
          <p:cNvPr id="5" name="Arc 4">
            <a:extLst>
              <a:ext uri="{FF2B5EF4-FFF2-40B4-BE49-F238E27FC236}">
                <a16:creationId xmlns:a16="http://schemas.microsoft.com/office/drawing/2014/main" id="{ACD2339B-59C3-DB46-A4D7-289F8D4113CF}"/>
              </a:ext>
            </a:extLst>
          </p:cNvPr>
          <p:cNvSpPr/>
          <p:nvPr/>
        </p:nvSpPr>
        <p:spPr>
          <a:xfrm rot="19632455">
            <a:off x="-3446872" y="8458200"/>
            <a:ext cx="11868150" cy="9525000"/>
          </a:xfrm>
          <a:prstGeom prst="arc">
            <a:avLst/>
          </a:prstGeom>
          <a:ln w="66675"/>
        </p:spPr>
        <p:style>
          <a:lnRef idx="1">
            <a:schemeClr val="dk1"/>
          </a:lnRef>
          <a:fillRef idx="0">
            <a:schemeClr val="dk1"/>
          </a:fillRef>
          <a:effectRef idx="0">
            <a:schemeClr val="dk1"/>
          </a:effectRef>
          <a:fontRef idx="minor">
            <a:schemeClr val="tx1"/>
          </a:fontRef>
        </p:style>
        <p:txBody>
          <a:bodyPr rtlCol="0" anchor="ctr"/>
          <a:lstStyle/>
          <a:p>
            <a:pPr algn="ctr"/>
            <a:endParaRPr lang="en-GB"/>
          </a:p>
        </p:txBody>
      </p:sp>
      <p:sp>
        <p:nvSpPr>
          <p:cNvPr id="6" name="Arc 5">
            <a:extLst>
              <a:ext uri="{FF2B5EF4-FFF2-40B4-BE49-F238E27FC236}">
                <a16:creationId xmlns:a16="http://schemas.microsoft.com/office/drawing/2014/main" id="{46D0F2EC-B2E8-8243-97F0-0C94BC3E49F8}"/>
              </a:ext>
            </a:extLst>
          </p:cNvPr>
          <p:cNvSpPr/>
          <p:nvPr/>
        </p:nvSpPr>
        <p:spPr>
          <a:xfrm rot="14557400">
            <a:off x="5950961" y="-4724659"/>
            <a:ext cx="4933950" cy="19022536"/>
          </a:xfrm>
          <a:prstGeom prst="arc">
            <a:avLst/>
          </a:prstGeom>
          <a:ln w="6667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7" name="Arc 6">
            <a:extLst>
              <a:ext uri="{FF2B5EF4-FFF2-40B4-BE49-F238E27FC236}">
                <a16:creationId xmlns:a16="http://schemas.microsoft.com/office/drawing/2014/main" id="{8A70DC80-83EF-3241-BBCC-48DDCC459711}"/>
              </a:ext>
            </a:extLst>
          </p:cNvPr>
          <p:cNvSpPr/>
          <p:nvPr/>
        </p:nvSpPr>
        <p:spPr>
          <a:xfrm rot="18007826" flipH="1" flipV="1">
            <a:off x="-2254352" y="-5927497"/>
            <a:ext cx="7981430" cy="14295625"/>
          </a:xfrm>
          <a:prstGeom prst="arc">
            <a:avLst/>
          </a:prstGeom>
          <a:ln w="66675"/>
        </p:spPr>
        <p:style>
          <a:lnRef idx="1">
            <a:schemeClr val="dk1"/>
          </a:lnRef>
          <a:fillRef idx="0">
            <a:schemeClr val="dk1"/>
          </a:fillRef>
          <a:effectRef idx="0">
            <a:schemeClr val="dk1"/>
          </a:effectRef>
          <a:fontRef idx="minor">
            <a:schemeClr val="tx1"/>
          </a:fontRef>
        </p:style>
        <p:txBody>
          <a:bodyPr rtlCol="0" anchor="ctr"/>
          <a:lstStyle/>
          <a:p>
            <a:pPr algn="ctr"/>
            <a:endParaRPr lang="en-GB"/>
          </a:p>
        </p:txBody>
      </p:sp>
      <p:sp>
        <p:nvSpPr>
          <p:cNvPr id="8" name="Arc 7">
            <a:extLst>
              <a:ext uri="{FF2B5EF4-FFF2-40B4-BE49-F238E27FC236}">
                <a16:creationId xmlns:a16="http://schemas.microsoft.com/office/drawing/2014/main" id="{707CEE3C-9C53-D345-83CA-172A3F4D1B35}"/>
              </a:ext>
            </a:extLst>
          </p:cNvPr>
          <p:cNvSpPr/>
          <p:nvPr/>
        </p:nvSpPr>
        <p:spPr>
          <a:xfrm rot="16200000" flipH="1" flipV="1">
            <a:off x="-5767798" y="-6556570"/>
            <a:ext cx="7981430" cy="14295625"/>
          </a:xfrm>
          <a:prstGeom prst="arc">
            <a:avLst/>
          </a:prstGeom>
          <a:ln w="66675"/>
        </p:spPr>
        <p:style>
          <a:lnRef idx="1">
            <a:schemeClr val="dk1"/>
          </a:lnRef>
          <a:fillRef idx="0">
            <a:schemeClr val="dk1"/>
          </a:fillRef>
          <a:effectRef idx="0">
            <a:schemeClr val="dk1"/>
          </a:effectRef>
          <a:fontRef idx="minor">
            <a:schemeClr val="tx1"/>
          </a:fontRef>
        </p:style>
        <p:txBody>
          <a:bodyPr rtlCol="0" anchor="ctr"/>
          <a:lstStyle/>
          <a:p>
            <a:pPr algn="ctr"/>
            <a:endParaRPr lang="en-GB"/>
          </a:p>
        </p:txBody>
      </p:sp>
      <p:sp>
        <p:nvSpPr>
          <p:cNvPr id="9" name="Arc 8">
            <a:extLst>
              <a:ext uri="{FF2B5EF4-FFF2-40B4-BE49-F238E27FC236}">
                <a16:creationId xmlns:a16="http://schemas.microsoft.com/office/drawing/2014/main" id="{E1130931-B51D-8F4E-ABC0-36B9C19CCA10}"/>
              </a:ext>
            </a:extLst>
          </p:cNvPr>
          <p:cNvSpPr/>
          <p:nvPr/>
        </p:nvSpPr>
        <p:spPr>
          <a:xfrm rot="17692263" flipV="1">
            <a:off x="-4199765" y="-8125049"/>
            <a:ext cx="4845365" cy="21029364"/>
          </a:xfrm>
          <a:prstGeom prst="arc">
            <a:avLst/>
          </a:prstGeom>
          <a:ln w="66675"/>
        </p:spPr>
        <p:style>
          <a:lnRef idx="1">
            <a:schemeClr val="dk1"/>
          </a:lnRef>
          <a:fillRef idx="0">
            <a:schemeClr val="dk1"/>
          </a:fillRef>
          <a:effectRef idx="0">
            <a:schemeClr val="dk1"/>
          </a:effectRef>
          <a:fontRef idx="minor">
            <a:schemeClr val="tx1"/>
          </a:fontRef>
        </p:style>
        <p:txBody>
          <a:bodyPr rtlCol="0" anchor="ctr"/>
          <a:lstStyle/>
          <a:p>
            <a:pPr algn="ctr"/>
            <a:endParaRPr lang="en-GB"/>
          </a:p>
        </p:txBody>
      </p:sp>
      <p:sp>
        <p:nvSpPr>
          <p:cNvPr id="10" name="Arc 9">
            <a:extLst>
              <a:ext uri="{FF2B5EF4-FFF2-40B4-BE49-F238E27FC236}">
                <a16:creationId xmlns:a16="http://schemas.microsoft.com/office/drawing/2014/main" id="{24038ABD-7DA0-7046-B103-DCBCD8E93996}"/>
              </a:ext>
            </a:extLst>
          </p:cNvPr>
          <p:cNvSpPr/>
          <p:nvPr/>
        </p:nvSpPr>
        <p:spPr>
          <a:xfrm rot="18700337">
            <a:off x="-1769456" y="1593914"/>
            <a:ext cx="10396909" cy="9327602"/>
          </a:xfrm>
          <a:prstGeom prst="arc">
            <a:avLst/>
          </a:prstGeom>
          <a:ln w="66675"/>
        </p:spPr>
        <p:style>
          <a:lnRef idx="1">
            <a:schemeClr val="dk1"/>
          </a:lnRef>
          <a:fillRef idx="0">
            <a:schemeClr val="dk1"/>
          </a:fillRef>
          <a:effectRef idx="0">
            <a:schemeClr val="dk1"/>
          </a:effectRef>
          <a:fontRef idx="minor">
            <a:schemeClr val="tx1"/>
          </a:fontRef>
        </p:style>
        <p:txBody>
          <a:bodyPr rtlCol="0" anchor="ctr"/>
          <a:lstStyle/>
          <a:p>
            <a:pPr algn="ctr"/>
            <a:endParaRPr lang="en-GB"/>
          </a:p>
        </p:txBody>
      </p:sp>
      <p:grpSp>
        <p:nvGrpSpPr>
          <p:cNvPr id="12" name="Group 11">
            <a:extLst>
              <a:ext uri="{FF2B5EF4-FFF2-40B4-BE49-F238E27FC236}">
                <a16:creationId xmlns:a16="http://schemas.microsoft.com/office/drawing/2014/main" id="{4DDD5C1B-9E35-794B-B39A-E44108EAFB34}"/>
              </a:ext>
            </a:extLst>
          </p:cNvPr>
          <p:cNvGrpSpPr/>
          <p:nvPr/>
        </p:nvGrpSpPr>
        <p:grpSpPr>
          <a:xfrm>
            <a:off x="-947656" y="138404"/>
            <a:ext cx="7623709" cy="9629192"/>
            <a:chOff x="-947656" y="138404"/>
            <a:chExt cx="7623709" cy="9629192"/>
          </a:xfrm>
        </p:grpSpPr>
        <p:sp>
          <p:nvSpPr>
            <p:cNvPr id="3" name="Rectangle 2">
              <a:extLst>
                <a:ext uri="{FF2B5EF4-FFF2-40B4-BE49-F238E27FC236}">
                  <a16:creationId xmlns:a16="http://schemas.microsoft.com/office/drawing/2014/main" id="{A5851AD3-4F8B-AF4F-84C1-DF61A8189C05}"/>
                </a:ext>
              </a:extLst>
            </p:cNvPr>
            <p:cNvSpPr/>
            <p:nvPr/>
          </p:nvSpPr>
          <p:spPr>
            <a:xfrm>
              <a:off x="181947" y="138404"/>
              <a:ext cx="6494106" cy="9629192"/>
            </a:xfrm>
            <a:prstGeom prst="rect">
              <a:avLst/>
            </a:prstGeom>
            <a:noFill/>
            <a:ln w="38100" cmpd="thickThi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GB"/>
            </a:p>
          </p:txBody>
        </p:sp>
        <p:sp>
          <p:nvSpPr>
            <p:cNvPr id="4" name="Rectangle 3">
              <a:extLst>
                <a:ext uri="{FF2B5EF4-FFF2-40B4-BE49-F238E27FC236}">
                  <a16:creationId xmlns:a16="http://schemas.microsoft.com/office/drawing/2014/main" id="{7A8DAFF8-6448-0E4D-99BB-5765B75F46A7}"/>
                </a:ext>
              </a:extLst>
            </p:cNvPr>
            <p:cNvSpPr/>
            <p:nvPr/>
          </p:nvSpPr>
          <p:spPr>
            <a:xfrm>
              <a:off x="-947656" y="138404"/>
              <a:ext cx="7141633" cy="523220"/>
            </a:xfrm>
            <a:prstGeom prst="rect">
              <a:avLst/>
            </a:prstGeom>
          </p:spPr>
          <p:txBody>
            <a:bodyPr wrap="square">
              <a:spAutoFit/>
            </a:bodyPr>
            <a:lstStyle/>
            <a:p>
              <a:pPr algn="ctr"/>
              <a:r>
                <a:rPr lang="en-GB" sz="2800" b="1" dirty="0">
                  <a:ln w="19050">
                    <a:solidFill>
                      <a:sysClr val="windowText" lastClr="000000"/>
                    </a:solidFill>
                  </a:ln>
                  <a:solidFill>
                    <a:srgbClr val="00B0F0"/>
                  </a:solidFill>
                  <a:latin typeface="Gill Sans" panose="020B0502020104020203" pitchFamily="34" charset="-79"/>
                  <a:ea typeface="STHupo" panose="02010800040101010101" pitchFamily="2" charset="-122"/>
                  <a:cs typeface="Gill Sans" panose="020B0502020104020203" pitchFamily="34" charset="-79"/>
                </a:rPr>
                <a:t>Spelling Scribble Activity</a:t>
              </a:r>
            </a:p>
          </p:txBody>
        </p:sp>
        <p:sp>
          <p:nvSpPr>
            <p:cNvPr id="11" name="TextBox 10">
              <a:extLst>
                <a:ext uri="{FF2B5EF4-FFF2-40B4-BE49-F238E27FC236}">
                  <a16:creationId xmlns:a16="http://schemas.microsoft.com/office/drawing/2014/main" id="{C091759F-91FA-6344-86D7-60959D1B281D}"/>
                </a:ext>
              </a:extLst>
            </p:cNvPr>
            <p:cNvSpPr txBox="1"/>
            <p:nvPr/>
          </p:nvSpPr>
          <p:spPr>
            <a:xfrm>
              <a:off x="1168501" y="566674"/>
              <a:ext cx="4389676" cy="646331"/>
            </a:xfrm>
            <a:prstGeom prst="rect">
              <a:avLst/>
            </a:prstGeom>
            <a:noFill/>
          </p:spPr>
          <p:txBody>
            <a:bodyPr wrap="square" rtlCol="0">
              <a:spAutoFit/>
            </a:bodyPr>
            <a:lstStyle/>
            <a:p>
              <a:r>
                <a:rPr lang="en-GB" sz="1200" dirty="0">
                  <a:latin typeface="Gill Sans" panose="020B0502020104020203" pitchFamily="34" charset="-79"/>
                  <a:cs typeface="Gill Sans" panose="020B0502020104020203" pitchFamily="34" charset="-79"/>
                </a:rPr>
                <a:t>Using different coloured pens or pencils, use each space to write the same word in the same colour as many times as you can. Can you complete the whole grid?</a:t>
              </a:r>
            </a:p>
          </p:txBody>
        </p:sp>
      </p:grpSp>
    </p:spTree>
    <p:extLst>
      <p:ext uri="{BB962C8B-B14F-4D97-AF65-F5344CB8AC3E}">
        <p14:creationId xmlns:p14="http://schemas.microsoft.com/office/powerpoint/2010/main" val="114275472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5851AD3-4F8B-AF4F-84C1-DF61A8189C05}"/>
              </a:ext>
            </a:extLst>
          </p:cNvPr>
          <p:cNvSpPr/>
          <p:nvPr/>
        </p:nvSpPr>
        <p:spPr>
          <a:xfrm>
            <a:off x="181947" y="138404"/>
            <a:ext cx="6494106" cy="9629192"/>
          </a:xfrm>
          <a:prstGeom prst="rect">
            <a:avLst/>
          </a:prstGeom>
          <a:noFill/>
          <a:ln w="38100" cmpd="thickThi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GB"/>
          </a:p>
        </p:txBody>
      </p:sp>
      <p:sp>
        <p:nvSpPr>
          <p:cNvPr id="4" name="Rectangle 3">
            <a:extLst>
              <a:ext uri="{FF2B5EF4-FFF2-40B4-BE49-F238E27FC236}">
                <a16:creationId xmlns:a16="http://schemas.microsoft.com/office/drawing/2014/main" id="{7A8DAFF8-6448-0E4D-99BB-5765B75F46A7}"/>
              </a:ext>
            </a:extLst>
          </p:cNvPr>
          <p:cNvSpPr/>
          <p:nvPr/>
        </p:nvSpPr>
        <p:spPr>
          <a:xfrm>
            <a:off x="-1322796" y="138404"/>
            <a:ext cx="7141633" cy="523220"/>
          </a:xfrm>
          <a:prstGeom prst="rect">
            <a:avLst/>
          </a:prstGeom>
        </p:spPr>
        <p:txBody>
          <a:bodyPr wrap="square">
            <a:spAutoFit/>
          </a:bodyPr>
          <a:lstStyle/>
          <a:p>
            <a:pPr algn="ctr"/>
            <a:r>
              <a:rPr lang="en-GB" sz="2800" b="1" dirty="0">
                <a:ln w="19050">
                  <a:solidFill>
                    <a:sysClr val="windowText" lastClr="000000"/>
                  </a:solidFill>
                </a:ln>
                <a:solidFill>
                  <a:srgbClr val="00B0F0"/>
                </a:solidFill>
                <a:latin typeface="Gill Sans" panose="020B0502020104020203" pitchFamily="34" charset="-79"/>
                <a:ea typeface="STHupo" panose="02010800040101010101" pitchFamily="2" charset="-122"/>
                <a:cs typeface="Gill Sans" panose="020B0502020104020203" pitchFamily="34" charset="-79"/>
              </a:rPr>
              <a:t>Spelling Grid Activity</a:t>
            </a:r>
          </a:p>
        </p:txBody>
      </p:sp>
      <p:sp>
        <p:nvSpPr>
          <p:cNvPr id="11" name="TextBox 10">
            <a:extLst>
              <a:ext uri="{FF2B5EF4-FFF2-40B4-BE49-F238E27FC236}">
                <a16:creationId xmlns:a16="http://schemas.microsoft.com/office/drawing/2014/main" id="{C091759F-91FA-6344-86D7-60959D1B281D}"/>
              </a:ext>
            </a:extLst>
          </p:cNvPr>
          <p:cNvSpPr txBox="1"/>
          <p:nvPr/>
        </p:nvSpPr>
        <p:spPr>
          <a:xfrm>
            <a:off x="275731" y="661624"/>
            <a:ext cx="5279191" cy="461665"/>
          </a:xfrm>
          <a:prstGeom prst="rect">
            <a:avLst/>
          </a:prstGeom>
          <a:noFill/>
        </p:spPr>
        <p:txBody>
          <a:bodyPr wrap="square" rtlCol="0">
            <a:spAutoFit/>
          </a:bodyPr>
          <a:lstStyle/>
          <a:p>
            <a:r>
              <a:rPr lang="en-GB" sz="1200" dirty="0">
                <a:latin typeface="Gill Sans" panose="020B0502020104020203" pitchFamily="34" charset="-79"/>
                <a:cs typeface="Gill Sans" panose="020B0502020104020203" pitchFamily="34" charset="-79"/>
              </a:rPr>
              <a:t>Using different coloured pens or pencils, use each space to write the same word in the same colour as many times as you can. Can you complete the whole grid?</a:t>
            </a:r>
          </a:p>
        </p:txBody>
      </p:sp>
      <p:graphicFrame>
        <p:nvGraphicFramePr>
          <p:cNvPr id="12" name="Table 11">
            <a:extLst>
              <a:ext uri="{FF2B5EF4-FFF2-40B4-BE49-F238E27FC236}">
                <a16:creationId xmlns:a16="http://schemas.microsoft.com/office/drawing/2014/main" id="{50F44172-0714-0A49-9BDA-1C98E67B57D1}"/>
              </a:ext>
            </a:extLst>
          </p:cNvPr>
          <p:cNvGraphicFramePr>
            <a:graphicFrameLocks noGrp="1"/>
          </p:cNvGraphicFramePr>
          <p:nvPr>
            <p:extLst>
              <p:ext uri="{D42A27DB-BD31-4B8C-83A1-F6EECF244321}">
                <p14:modId xmlns:p14="http://schemas.microsoft.com/office/powerpoint/2010/main" val="1603440979"/>
              </p:ext>
            </p:extLst>
          </p:nvPr>
        </p:nvGraphicFramePr>
        <p:xfrm>
          <a:off x="346068" y="1184843"/>
          <a:ext cx="6171960" cy="8404635"/>
        </p:xfrm>
        <a:graphic>
          <a:graphicData uri="http://schemas.openxmlformats.org/drawingml/2006/table">
            <a:tbl>
              <a:tblPr firstRow="1" bandRow="1">
                <a:tableStyleId>{5940675A-B579-460E-94D1-54222C63F5DA}</a:tableStyleId>
              </a:tblPr>
              <a:tblGrid>
                <a:gridCol w="1542990">
                  <a:extLst>
                    <a:ext uri="{9D8B030D-6E8A-4147-A177-3AD203B41FA5}">
                      <a16:colId xmlns:a16="http://schemas.microsoft.com/office/drawing/2014/main" val="2386546076"/>
                    </a:ext>
                  </a:extLst>
                </a:gridCol>
                <a:gridCol w="1542990">
                  <a:extLst>
                    <a:ext uri="{9D8B030D-6E8A-4147-A177-3AD203B41FA5}">
                      <a16:colId xmlns:a16="http://schemas.microsoft.com/office/drawing/2014/main" val="3666296146"/>
                    </a:ext>
                  </a:extLst>
                </a:gridCol>
                <a:gridCol w="1542990">
                  <a:extLst>
                    <a:ext uri="{9D8B030D-6E8A-4147-A177-3AD203B41FA5}">
                      <a16:colId xmlns:a16="http://schemas.microsoft.com/office/drawing/2014/main" val="2690870565"/>
                    </a:ext>
                  </a:extLst>
                </a:gridCol>
                <a:gridCol w="1542990">
                  <a:extLst>
                    <a:ext uri="{9D8B030D-6E8A-4147-A177-3AD203B41FA5}">
                      <a16:colId xmlns:a16="http://schemas.microsoft.com/office/drawing/2014/main" val="1226860952"/>
                    </a:ext>
                  </a:extLst>
                </a:gridCol>
              </a:tblGrid>
              <a:tr h="1680927">
                <a:tc>
                  <a:txBody>
                    <a:bodyPr/>
                    <a:lstStyle/>
                    <a:p>
                      <a:endParaRPr lang="en-GB" dirty="0"/>
                    </a:p>
                  </a:txBody>
                  <a:tcPr/>
                </a:tc>
                <a:tc>
                  <a:txBody>
                    <a:bodyPr/>
                    <a:lstStyle/>
                    <a:p>
                      <a:endParaRPr lang="en-GB"/>
                    </a:p>
                  </a:txBody>
                  <a:tcPr/>
                </a:tc>
                <a:tc>
                  <a:txBody>
                    <a:bodyPr/>
                    <a:lstStyle/>
                    <a:p>
                      <a:endParaRPr lang="en-GB"/>
                    </a:p>
                  </a:txBody>
                  <a:tcPr/>
                </a:tc>
                <a:tc>
                  <a:txBody>
                    <a:bodyPr/>
                    <a:lstStyle/>
                    <a:p>
                      <a:endParaRPr lang="en-GB"/>
                    </a:p>
                  </a:txBody>
                  <a:tcPr/>
                </a:tc>
                <a:extLst>
                  <a:ext uri="{0D108BD9-81ED-4DB2-BD59-A6C34878D82A}">
                    <a16:rowId xmlns:a16="http://schemas.microsoft.com/office/drawing/2014/main" val="992929532"/>
                  </a:ext>
                </a:extLst>
              </a:tr>
              <a:tr h="1680927">
                <a:tc>
                  <a:txBody>
                    <a:bodyPr/>
                    <a:lstStyle/>
                    <a:p>
                      <a:endParaRPr lang="en-GB"/>
                    </a:p>
                  </a:txBody>
                  <a:tcPr/>
                </a:tc>
                <a:tc>
                  <a:txBody>
                    <a:bodyPr/>
                    <a:lstStyle/>
                    <a:p>
                      <a:endParaRPr lang="en-GB"/>
                    </a:p>
                  </a:txBody>
                  <a:tcPr/>
                </a:tc>
                <a:tc>
                  <a:txBody>
                    <a:bodyPr/>
                    <a:lstStyle/>
                    <a:p>
                      <a:endParaRPr lang="en-GB"/>
                    </a:p>
                  </a:txBody>
                  <a:tcPr/>
                </a:tc>
                <a:tc>
                  <a:txBody>
                    <a:bodyPr/>
                    <a:lstStyle/>
                    <a:p>
                      <a:endParaRPr lang="en-GB"/>
                    </a:p>
                  </a:txBody>
                  <a:tcPr/>
                </a:tc>
                <a:extLst>
                  <a:ext uri="{0D108BD9-81ED-4DB2-BD59-A6C34878D82A}">
                    <a16:rowId xmlns:a16="http://schemas.microsoft.com/office/drawing/2014/main" val="4069325790"/>
                  </a:ext>
                </a:extLst>
              </a:tr>
              <a:tr h="1680927">
                <a:tc>
                  <a:txBody>
                    <a:bodyPr/>
                    <a:lstStyle/>
                    <a:p>
                      <a:endParaRPr lang="en-GB"/>
                    </a:p>
                  </a:txBody>
                  <a:tcPr/>
                </a:tc>
                <a:tc>
                  <a:txBody>
                    <a:bodyPr/>
                    <a:lstStyle/>
                    <a:p>
                      <a:endParaRPr lang="en-GB"/>
                    </a:p>
                  </a:txBody>
                  <a:tcPr/>
                </a:tc>
                <a:tc>
                  <a:txBody>
                    <a:bodyPr/>
                    <a:lstStyle/>
                    <a:p>
                      <a:endParaRPr lang="en-GB"/>
                    </a:p>
                  </a:txBody>
                  <a:tcPr/>
                </a:tc>
                <a:tc>
                  <a:txBody>
                    <a:bodyPr/>
                    <a:lstStyle/>
                    <a:p>
                      <a:endParaRPr lang="en-GB"/>
                    </a:p>
                  </a:txBody>
                  <a:tcPr/>
                </a:tc>
                <a:extLst>
                  <a:ext uri="{0D108BD9-81ED-4DB2-BD59-A6C34878D82A}">
                    <a16:rowId xmlns:a16="http://schemas.microsoft.com/office/drawing/2014/main" val="1063592088"/>
                  </a:ext>
                </a:extLst>
              </a:tr>
              <a:tr h="1680927">
                <a:tc>
                  <a:txBody>
                    <a:bodyPr/>
                    <a:lstStyle/>
                    <a:p>
                      <a:endParaRPr lang="en-GB"/>
                    </a:p>
                  </a:txBody>
                  <a:tcPr/>
                </a:tc>
                <a:tc>
                  <a:txBody>
                    <a:bodyPr/>
                    <a:lstStyle/>
                    <a:p>
                      <a:endParaRPr lang="en-GB"/>
                    </a:p>
                  </a:txBody>
                  <a:tcPr/>
                </a:tc>
                <a:tc>
                  <a:txBody>
                    <a:bodyPr/>
                    <a:lstStyle/>
                    <a:p>
                      <a:endParaRPr lang="en-GB"/>
                    </a:p>
                  </a:txBody>
                  <a:tcPr/>
                </a:tc>
                <a:tc>
                  <a:txBody>
                    <a:bodyPr/>
                    <a:lstStyle/>
                    <a:p>
                      <a:endParaRPr lang="en-GB"/>
                    </a:p>
                  </a:txBody>
                  <a:tcPr/>
                </a:tc>
                <a:extLst>
                  <a:ext uri="{0D108BD9-81ED-4DB2-BD59-A6C34878D82A}">
                    <a16:rowId xmlns:a16="http://schemas.microsoft.com/office/drawing/2014/main" val="717901582"/>
                  </a:ext>
                </a:extLst>
              </a:tr>
              <a:tr h="1680927">
                <a:tc>
                  <a:txBody>
                    <a:bodyPr/>
                    <a:lstStyle/>
                    <a:p>
                      <a:endParaRPr lang="en-GB"/>
                    </a:p>
                  </a:txBody>
                  <a:tcPr/>
                </a:tc>
                <a:tc>
                  <a:txBody>
                    <a:bodyPr/>
                    <a:lstStyle/>
                    <a:p>
                      <a:endParaRPr lang="en-GB"/>
                    </a:p>
                  </a:txBody>
                  <a:tcPr/>
                </a:tc>
                <a:tc>
                  <a:txBody>
                    <a:bodyPr/>
                    <a:lstStyle/>
                    <a:p>
                      <a:endParaRPr lang="en-GB"/>
                    </a:p>
                  </a:txBody>
                  <a:tcPr/>
                </a:tc>
                <a:tc>
                  <a:txBody>
                    <a:bodyPr/>
                    <a:lstStyle/>
                    <a:p>
                      <a:endParaRPr lang="en-GB" dirty="0"/>
                    </a:p>
                  </a:txBody>
                  <a:tcPr/>
                </a:tc>
                <a:extLst>
                  <a:ext uri="{0D108BD9-81ED-4DB2-BD59-A6C34878D82A}">
                    <a16:rowId xmlns:a16="http://schemas.microsoft.com/office/drawing/2014/main" val="4275276504"/>
                  </a:ext>
                </a:extLst>
              </a:tr>
            </a:tbl>
          </a:graphicData>
        </a:graphic>
      </p:graphicFrame>
    </p:spTree>
    <p:extLst>
      <p:ext uri="{BB962C8B-B14F-4D97-AF65-F5344CB8AC3E}">
        <p14:creationId xmlns:p14="http://schemas.microsoft.com/office/powerpoint/2010/main" val="185998534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5851AD3-4F8B-AF4F-84C1-DF61A8189C05}"/>
              </a:ext>
            </a:extLst>
          </p:cNvPr>
          <p:cNvSpPr/>
          <p:nvPr/>
        </p:nvSpPr>
        <p:spPr>
          <a:xfrm>
            <a:off x="181947" y="138404"/>
            <a:ext cx="6494106" cy="9629192"/>
          </a:xfrm>
          <a:prstGeom prst="rect">
            <a:avLst/>
          </a:prstGeom>
          <a:noFill/>
          <a:ln w="38100" cmpd="thickThi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GB"/>
          </a:p>
        </p:txBody>
      </p:sp>
      <p:sp>
        <p:nvSpPr>
          <p:cNvPr id="4" name="Rectangle 3">
            <a:extLst>
              <a:ext uri="{FF2B5EF4-FFF2-40B4-BE49-F238E27FC236}">
                <a16:creationId xmlns:a16="http://schemas.microsoft.com/office/drawing/2014/main" id="{7A8DAFF8-6448-0E4D-99BB-5765B75F46A7}"/>
              </a:ext>
            </a:extLst>
          </p:cNvPr>
          <p:cNvSpPr/>
          <p:nvPr/>
        </p:nvSpPr>
        <p:spPr>
          <a:xfrm>
            <a:off x="-736645" y="138404"/>
            <a:ext cx="7141633" cy="523220"/>
          </a:xfrm>
          <a:prstGeom prst="rect">
            <a:avLst/>
          </a:prstGeom>
        </p:spPr>
        <p:txBody>
          <a:bodyPr wrap="square">
            <a:spAutoFit/>
          </a:bodyPr>
          <a:lstStyle/>
          <a:p>
            <a:pPr algn="ctr"/>
            <a:r>
              <a:rPr lang="en-GB" sz="2800" b="1" dirty="0">
                <a:ln w="19050">
                  <a:solidFill>
                    <a:sysClr val="windowText" lastClr="000000"/>
                  </a:solidFill>
                </a:ln>
                <a:solidFill>
                  <a:srgbClr val="00B0F0"/>
                </a:solidFill>
                <a:latin typeface="Gill Sans" panose="020B0502020104020203" pitchFamily="34" charset="-79"/>
                <a:ea typeface="STHupo" panose="02010800040101010101" pitchFamily="2" charset="-122"/>
                <a:cs typeface="Gill Sans" panose="020B0502020104020203" pitchFamily="34" charset="-79"/>
              </a:rPr>
              <a:t>Spelling Crossword Activity</a:t>
            </a:r>
          </a:p>
        </p:txBody>
      </p:sp>
      <p:sp>
        <p:nvSpPr>
          <p:cNvPr id="11" name="TextBox 10">
            <a:extLst>
              <a:ext uri="{FF2B5EF4-FFF2-40B4-BE49-F238E27FC236}">
                <a16:creationId xmlns:a16="http://schemas.microsoft.com/office/drawing/2014/main" id="{C091759F-91FA-6344-86D7-60959D1B281D}"/>
              </a:ext>
            </a:extLst>
          </p:cNvPr>
          <p:cNvSpPr txBox="1"/>
          <p:nvPr/>
        </p:nvSpPr>
        <p:spPr>
          <a:xfrm>
            <a:off x="275731" y="661624"/>
            <a:ext cx="5279191" cy="461665"/>
          </a:xfrm>
          <a:prstGeom prst="rect">
            <a:avLst/>
          </a:prstGeom>
          <a:noFill/>
        </p:spPr>
        <p:txBody>
          <a:bodyPr wrap="square" rtlCol="0">
            <a:spAutoFit/>
          </a:bodyPr>
          <a:lstStyle/>
          <a:p>
            <a:r>
              <a:rPr lang="en-GB" sz="1200" dirty="0">
                <a:latin typeface="Gill Sans" panose="020B0502020104020203" pitchFamily="34" charset="-79"/>
                <a:cs typeface="Gill Sans" panose="020B0502020104020203" pitchFamily="34" charset="-79"/>
              </a:rPr>
              <a:t>Plot your words in the space below so that your words overlap, very much like in the game Scrabble.</a:t>
            </a:r>
          </a:p>
        </p:txBody>
      </p:sp>
    </p:spTree>
    <p:extLst>
      <p:ext uri="{BB962C8B-B14F-4D97-AF65-F5344CB8AC3E}">
        <p14:creationId xmlns:p14="http://schemas.microsoft.com/office/powerpoint/2010/main" val="359657704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5851AD3-4F8B-AF4F-84C1-DF61A8189C05}"/>
              </a:ext>
            </a:extLst>
          </p:cNvPr>
          <p:cNvSpPr/>
          <p:nvPr/>
        </p:nvSpPr>
        <p:spPr>
          <a:xfrm>
            <a:off x="181947" y="138404"/>
            <a:ext cx="6494106" cy="9629192"/>
          </a:xfrm>
          <a:prstGeom prst="rect">
            <a:avLst/>
          </a:prstGeom>
          <a:noFill/>
          <a:ln w="38100" cmpd="thickThi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GB"/>
          </a:p>
        </p:txBody>
      </p:sp>
      <p:sp>
        <p:nvSpPr>
          <p:cNvPr id="4" name="Rectangle 3">
            <a:extLst>
              <a:ext uri="{FF2B5EF4-FFF2-40B4-BE49-F238E27FC236}">
                <a16:creationId xmlns:a16="http://schemas.microsoft.com/office/drawing/2014/main" id="{7A8DAFF8-6448-0E4D-99BB-5765B75F46A7}"/>
              </a:ext>
            </a:extLst>
          </p:cNvPr>
          <p:cNvSpPr/>
          <p:nvPr/>
        </p:nvSpPr>
        <p:spPr>
          <a:xfrm>
            <a:off x="-736645" y="138404"/>
            <a:ext cx="7141633" cy="523220"/>
          </a:xfrm>
          <a:prstGeom prst="rect">
            <a:avLst/>
          </a:prstGeom>
        </p:spPr>
        <p:txBody>
          <a:bodyPr wrap="square">
            <a:spAutoFit/>
          </a:bodyPr>
          <a:lstStyle/>
          <a:p>
            <a:pPr algn="ctr"/>
            <a:r>
              <a:rPr lang="en-GB" sz="2800" b="1" dirty="0">
                <a:ln w="19050">
                  <a:solidFill>
                    <a:sysClr val="windowText" lastClr="000000"/>
                  </a:solidFill>
                </a:ln>
                <a:solidFill>
                  <a:srgbClr val="00B0F0"/>
                </a:solidFill>
                <a:latin typeface="Gill Sans" panose="020B0502020104020203" pitchFamily="34" charset="-79"/>
                <a:ea typeface="STHupo" panose="02010800040101010101" pitchFamily="2" charset="-122"/>
                <a:cs typeface="Gill Sans" panose="020B0502020104020203" pitchFamily="34" charset="-79"/>
              </a:rPr>
              <a:t>Spelling Word Web Activity</a:t>
            </a:r>
          </a:p>
        </p:txBody>
      </p:sp>
      <p:sp>
        <p:nvSpPr>
          <p:cNvPr id="11" name="TextBox 10">
            <a:extLst>
              <a:ext uri="{FF2B5EF4-FFF2-40B4-BE49-F238E27FC236}">
                <a16:creationId xmlns:a16="http://schemas.microsoft.com/office/drawing/2014/main" id="{C091759F-91FA-6344-86D7-60959D1B281D}"/>
              </a:ext>
            </a:extLst>
          </p:cNvPr>
          <p:cNvSpPr txBox="1"/>
          <p:nvPr/>
        </p:nvSpPr>
        <p:spPr>
          <a:xfrm>
            <a:off x="275731" y="661624"/>
            <a:ext cx="6193060" cy="461665"/>
          </a:xfrm>
          <a:prstGeom prst="rect">
            <a:avLst/>
          </a:prstGeom>
          <a:noFill/>
        </p:spPr>
        <p:txBody>
          <a:bodyPr wrap="square" rtlCol="0">
            <a:spAutoFit/>
          </a:bodyPr>
          <a:lstStyle/>
          <a:p>
            <a:r>
              <a:rPr lang="en-GB" sz="1200" dirty="0">
                <a:latin typeface="Gill Sans" panose="020B0502020104020203" pitchFamily="34" charset="-79"/>
                <a:cs typeface="Gill Sans" panose="020B0502020104020203" pitchFamily="34" charset="-79"/>
              </a:rPr>
              <a:t>Choose a word from your spelling list and then choose a segment of the web, then write your words in the same colour, becoming smaller and smaller as you get closer to the centre.</a:t>
            </a:r>
          </a:p>
        </p:txBody>
      </p:sp>
      <p:pic>
        <p:nvPicPr>
          <p:cNvPr id="5" name="Picture 4">
            <a:extLst>
              <a:ext uri="{FF2B5EF4-FFF2-40B4-BE49-F238E27FC236}">
                <a16:creationId xmlns:a16="http://schemas.microsoft.com/office/drawing/2014/main" id="{A84CEFFA-A55A-B642-9D30-C9C6F2C911BB}"/>
              </a:ext>
            </a:extLst>
          </p:cNvPr>
          <p:cNvPicPr>
            <a:picLocks noChangeAspect="1"/>
          </p:cNvPicPr>
          <p:nvPr/>
        </p:nvPicPr>
        <p:blipFill rotWithShape="1">
          <a:blip r:embed="rId2"/>
          <a:srcRect l="12341" t="-1152" r="11220" b="14073"/>
          <a:stretch/>
        </p:blipFill>
        <p:spPr>
          <a:xfrm>
            <a:off x="245750" y="1271147"/>
            <a:ext cx="6400323" cy="7513089"/>
          </a:xfrm>
          <a:prstGeom prst="rect">
            <a:avLst/>
          </a:prstGeom>
        </p:spPr>
      </p:pic>
      <p:pic>
        <p:nvPicPr>
          <p:cNvPr id="6" name="Picture 5">
            <a:extLst>
              <a:ext uri="{FF2B5EF4-FFF2-40B4-BE49-F238E27FC236}">
                <a16:creationId xmlns:a16="http://schemas.microsoft.com/office/drawing/2014/main" id="{34ED6F5B-76D7-554E-9D30-BDB417EB958D}"/>
              </a:ext>
            </a:extLst>
          </p:cNvPr>
          <p:cNvPicPr>
            <a:picLocks noChangeAspect="1"/>
          </p:cNvPicPr>
          <p:nvPr/>
        </p:nvPicPr>
        <p:blipFill>
          <a:blip r:embed="rId3"/>
          <a:stretch>
            <a:fillRect/>
          </a:stretch>
        </p:blipFill>
        <p:spPr>
          <a:xfrm>
            <a:off x="4395389" y="8633732"/>
            <a:ext cx="2211049" cy="1105525"/>
          </a:xfrm>
          <a:prstGeom prst="rect">
            <a:avLst/>
          </a:prstGeom>
        </p:spPr>
      </p:pic>
    </p:spTree>
    <p:extLst>
      <p:ext uri="{BB962C8B-B14F-4D97-AF65-F5344CB8AC3E}">
        <p14:creationId xmlns:p14="http://schemas.microsoft.com/office/powerpoint/2010/main" val="342092276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5851AD3-4F8B-AF4F-84C1-DF61A8189C05}"/>
              </a:ext>
            </a:extLst>
          </p:cNvPr>
          <p:cNvSpPr/>
          <p:nvPr/>
        </p:nvSpPr>
        <p:spPr>
          <a:xfrm>
            <a:off x="181947" y="138404"/>
            <a:ext cx="6494106" cy="9629192"/>
          </a:xfrm>
          <a:prstGeom prst="rect">
            <a:avLst/>
          </a:prstGeom>
          <a:noFill/>
          <a:ln w="38100" cmpd="thickThi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GB"/>
          </a:p>
        </p:txBody>
      </p:sp>
      <p:sp>
        <p:nvSpPr>
          <p:cNvPr id="4" name="Rectangle 3">
            <a:extLst>
              <a:ext uri="{FF2B5EF4-FFF2-40B4-BE49-F238E27FC236}">
                <a16:creationId xmlns:a16="http://schemas.microsoft.com/office/drawing/2014/main" id="{7A8DAFF8-6448-0E4D-99BB-5765B75F46A7}"/>
              </a:ext>
            </a:extLst>
          </p:cNvPr>
          <p:cNvSpPr/>
          <p:nvPr/>
        </p:nvSpPr>
        <p:spPr>
          <a:xfrm>
            <a:off x="-713199" y="138404"/>
            <a:ext cx="7141633" cy="523220"/>
          </a:xfrm>
          <a:prstGeom prst="rect">
            <a:avLst/>
          </a:prstGeom>
        </p:spPr>
        <p:txBody>
          <a:bodyPr wrap="square">
            <a:spAutoFit/>
          </a:bodyPr>
          <a:lstStyle/>
          <a:p>
            <a:pPr algn="ctr"/>
            <a:r>
              <a:rPr lang="en-GB" sz="2800" b="1" dirty="0">
                <a:ln w="19050">
                  <a:solidFill>
                    <a:sysClr val="windowText" lastClr="000000"/>
                  </a:solidFill>
                </a:ln>
                <a:solidFill>
                  <a:srgbClr val="00B0F0"/>
                </a:solidFill>
                <a:latin typeface="Gill Sans" panose="020B0502020104020203" pitchFamily="34" charset="-79"/>
                <a:ea typeface="STHupo" panose="02010800040101010101" pitchFamily="2" charset="-122"/>
                <a:cs typeface="Gill Sans" panose="020B0502020104020203" pitchFamily="34" charset="-79"/>
              </a:rPr>
              <a:t>Symmetry Spelling Activity</a:t>
            </a:r>
          </a:p>
        </p:txBody>
      </p:sp>
      <p:sp>
        <p:nvSpPr>
          <p:cNvPr id="11" name="TextBox 10">
            <a:extLst>
              <a:ext uri="{FF2B5EF4-FFF2-40B4-BE49-F238E27FC236}">
                <a16:creationId xmlns:a16="http://schemas.microsoft.com/office/drawing/2014/main" id="{C091759F-91FA-6344-86D7-60959D1B281D}"/>
              </a:ext>
            </a:extLst>
          </p:cNvPr>
          <p:cNvSpPr txBox="1"/>
          <p:nvPr/>
        </p:nvSpPr>
        <p:spPr>
          <a:xfrm>
            <a:off x="275731" y="661624"/>
            <a:ext cx="5279191" cy="461665"/>
          </a:xfrm>
          <a:prstGeom prst="rect">
            <a:avLst/>
          </a:prstGeom>
          <a:noFill/>
        </p:spPr>
        <p:txBody>
          <a:bodyPr wrap="square" rtlCol="0">
            <a:spAutoFit/>
          </a:bodyPr>
          <a:lstStyle/>
          <a:p>
            <a:r>
              <a:rPr lang="en-GB" sz="1200" dirty="0">
                <a:latin typeface="Gill Sans" panose="020B0502020104020203" pitchFamily="34" charset="-79"/>
                <a:cs typeface="Gill Sans" panose="020B0502020104020203" pitchFamily="34" charset="-79"/>
              </a:rPr>
              <a:t>Write your word on one side of the line, then flip it and write the mirror image of the word on the other side of the line. Practise spelling and symmetry.</a:t>
            </a:r>
          </a:p>
        </p:txBody>
      </p:sp>
      <p:cxnSp>
        <p:nvCxnSpPr>
          <p:cNvPr id="20" name="Straight Connector 19">
            <a:extLst>
              <a:ext uri="{FF2B5EF4-FFF2-40B4-BE49-F238E27FC236}">
                <a16:creationId xmlns:a16="http://schemas.microsoft.com/office/drawing/2014/main" id="{053D4DAB-40CB-5C43-A3B1-FCA74D7E4559}"/>
              </a:ext>
            </a:extLst>
          </p:cNvPr>
          <p:cNvCxnSpPr>
            <a:cxnSpLocks/>
          </p:cNvCxnSpPr>
          <p:nvPr/>
        </p:nvCxnSpPr>
        <p:spPr>
          <a:xfrm>
            <a:off x="773723" y="1859504"/>
            <a:ext cx="3305908" cy="461665"/>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22" name="Straight Connector 21">
            <a:extLst>
              <a:ext uri="{FF2B5EF4-FFF2-40B4-BE49-F238E27FC236}">
                <a16:creationId xmlns:a16="http://schemas.microsoft.com/office/drawing/2014/main" id="{2022715E-54FB-0749-AC73-9C66AD23095B}"/>
              </a:ext>
            </a:extLst>
          </p:cNvPr>
          <p:cNvCxnSpPr/>
          <p:nvPr/>
        </p:nvCxnSpPr>
        <p:spPr>
          <a:xfrm flipV="1">
            <a:off x="1148862" y="3001108"/>
            <a:ext cx="1766464" cy="195189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6417B16F-727C-CD46-96D1-26CC10D582A9}"/>
              </a:ext>
            </a:extLst>
          </p:cNvPr>
          <p:cNvCxnSpPr/>
          <p:nvPr/>
        </p:nvCxnSpPr>
        <p:spPr>
          <a:xfrm>
            <a:off x="4937225" y="1316729"/>
            <a:ext cx="1195754" cy="2609992"/>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26" name="Straight Connector 25">
            <a:extLst>
              <a:ext uri="{FF2B5EF4-FFF2-40B4-BE49-F238E27FC236}">
                <a16:creationId xmlns:a16="http://schemas.microsoft.com/office/drawing/2014/main" id="{57B9C7BF-DEA7-7446-AC5F-A5395F81ACF3}"/>
              </a:ext>
            </a:extLst>
          </p:cNvPr>
          <p:cNvCxnSpPr/>
          <p:nvPr/>
        </p:nvCxnSpPr>
        <p:spPr>
          <a:xfrm flipH="1">
            <a:off x="2670049" y="6025662"/>
            <a:ext cx="2884873" cy="175846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D8E464A7-EEFB-304C-A533-81EB4183E44E}"/>
              </a:ext>
            </a:extLst>
          </p:cNvPr>
          <p:cNvCxnSpPr/>
          <p:nvPr/>
        </p:nvCxnSpPr>
        <p:spPr>
          <a:xfrm>
            <a:off x="3429000" y="3519050"/>
            <a:ext cx="0" cy="272026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ECF3F2A4-A61E-554B-8DEE-DFBFB393AEC8}"/>
              </a:ext>
            </a:extLst>
          </p:cNvPr>
          <p:cNvCxnSpPr/>
          <p:nvPr/>
        </p:nvCxnSpPr>
        <p:spPr>
          <a:xfrm>
            <a:off x="519449" y="5742953"/>
            <a:ext cx="750277" cy="2836984"/>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32" name="Straight Connector 31">
            <a:extLst>
              <a:ext uri="{FF2B5EF4-FFF2-40B4-BE49-F238E27FC236}">
                <a16:creationId xmlns:a16="http://schemas.microsoft.com/office/drawing/2014/main" id="{CBB48B8E-63B0-AD48-9873-96B27C9D5C44}"/>
              </a:ext>
            </a:extLst>
          </p:cNvPr>
          <p:cNvCxnSpPr/>
          <p:nvPr/>
        </p:nvCxnSpPr>
        <p:spPr>
          <a:xfrm flipH="1" flipV="1">
            <a:off x="3429000" y="8018585"/>
            <a:ext cx="2884873" cy="157089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4" name="Straight Connector 33">
            <a:extLst>
              <a:ext uri="{FF2B5EF4-FFF2-40B4-BE49-F238E27FC236}">
                <a16:creationId xmlns:a16="http://schemas.microsoft.com/office/drawing/2014/main" id="{026867BB-C754-9048-836E-1BD6C9D568B7}"/>
              </a:ext>
            </a:extLst>
          </p:cNvPr>
          <p:cNvCxnSpPr/>
          <p:nvPr/>
        </p:nvCxnSpPr>
        <p:spPr>
          <a:xfrm flipV="1">
            <a:off x="5806641" y="5563997"/>
            <a:ext cx="434225" cy="278283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7" name="Straight Connector 36">
            <a:extLst>
              <a:ext uri="{FF2B5EF4-FFF2-40B4-BE49-F238E27FC236}">
                <a16:creationId xmlns:a16="http://schemas.microsoft.com/office/drawing/2014/main" id="{F780D3B1-1E3C-F446-9C8E-7CF32D1F95D5}"/>
              </a:ext>
            </a:extLst>
          </p:cNvPr>
          <p:cNvCxnSpPr/>
          <p:nvPr/>
        </p:nvCxnSpPr>
        <p:spPr>
          <a:xfrm>
            <a:off x="864697" y="5494571"/>
            <a:ext cx="1794346" cy="106588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7038CB21-E2C5-1E49-B531-99F059BE1D80}"/>
              </a:ext>
            </a:extLst>
          </p:cNvPr>
          <p:cNvCxnSpPr/>
          <p:nvPr/>
        </p:nvCxnSpPr>
        <p:spPr>
          <a:xfrm flipH="1">
            <a:off x="586154" y="2321169"/>
            <a:ext cx="773723" cy="255801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23CA2EB3-52F0-714E-8A96-41CC520A8A3C}"/>
              </a:ext>
            </a:extLst>
          </p:cNvPr>
          <p:cNvCxnSpPr/>
          <p:nvPr/>
        </p:nvCxnSpPr>
        <p:spPr>
          <a:xfrm flipH="1">
            <a:off x="429510" y="8948044"/>
            <a:ext cx="3251210" cy="47731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3406E3C4-4589-5C40-9130-675CD3D47F92}"/>
              </a:ext>
            </a:extLst>
          </p:cNvPr>
          <p:cNvCxnSpPr/>
          <p:nvPr/>
        </p:nvCxnSpPr>
        <p:spPr>
          <a:xfrm flipH="1" flipV="1">
            <a:off x="3810472" y="3116212"/>
            <a:ext cx="2213281" cy="183678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9927242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5851AD3-4F8B-AF4F-84C1-DF61A8189C05}"/>
              </a:ext>
            </a:extLst>
          </p:cNvPr>
          <p:cNvSpPr/>
          <p:nvPr/>
        </p:nvSpPr>
        <p:spPr>
          <a:xfrm>
            <a:off x="181947" y="138404"/>
            <a:ext cx="6494106" cy="9629192"/>
          </a:xfrm>
          <a:prstGeom prst="rect">
            <a:avLst/>
          </a:prstGeom>
          <a:noFill/>
          <a:ln w="38100" cmpd="thickThi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GB"/>
          </a:p>
        </p:txBody>
      </p:sp>
      <p:sp>
        <p:nvSpPr>
          <p:cNvPr id="4" name="Rectangle 3">
            <a:extLst>
              <a:ext uri="{FF2B5EF4-FFF2-40B4-BE49-F238E27FC236}">
                <a16:creationId xmlns:a16="http://schemas.microsoft.com/office/drawing/2014/main" id="{7A8DAFF8-6448-0E4D-99BB-5765B75F46A7}"/>
              </a:ext>
            </a:extLst>
          </p:cNvPr>
          <p:cNvSpPr/>
          <p:nvPr/>
        </p:nvSpPr>
        <p:spPr>
          <a:xfrm>
            <a:off x="-1147914" y="170441"/>
            <a:ext cx="7141633" cy="523220"/>
          </a:xfrm>
          <a:prstGeom prst="rect">
            <a:avLst/>
          </a:prstGeom>
        </p:spPr>
        <p:txBody>
          <a:bodyPr wrap="square">
            <a:spAutoFit/>
          </a:bodyPr>
          <a:lstStyle/>
          <a:p>
            <a:pPr algn="ctr"/>
            <a:r>
              <a:rPr lang="en-GB" sz="2800" b="1" dirty="0">
                <a:ln w="19050">
                  <a:solidFill>
                    <a:sysClr val="windowText" lastClr="000000"/>
                  </a:solidFill>
                </a:ln>
                <a:solidFill>
                  <a:srgbClr val="00B0F0"/>
                </a:solidFill>
                <a:latin typeface="Gill Sans" panose="020B0502020104020203" pitchFamily="34" charset="-79"/>
                <a:ea typeface="STHupo" panose="02010800040101010101" pitchFamily="2" charset="-122"/>
                <a:cs typeface="Gill Sans" panose="020B0502020104020203" pitchFamily="34" charset="-79"/>
              </a:rPr>
              <a:t>Spelling Snake Activity</a:t>
            </a:r>
          </a:p>
        </p:txBody>
      </p:sp>
      <p:sp>
        <p:nvSpPr>
          <p:cNvPr id="11" name="TextBox 10">
            <a:extLst>
              <a:ext uri="{FF2B5EF4-FFF2-40B4-BE49-F238E27FC236}">
                <a16:creationId xmlns:a16="http://schemas.microsoft.com/office/drawing/2014/main" id="{C091759F-91FA-6344-86D7-60959D1B281D}"/>
              </a:ext>
            </a:extLst>
          </p:cNvPr>
          <p:cNvSpPr txBox="1"/>
          <p:nvPr/>
        </p:nvSpPr>
        <p:spPr>
          <a:xfrm>
            <a:off x="275731" y="619094"/>
            <a:ext cx="6332065" cy="461665"/>
          </a:xfrm>
          <a:prstGeom prst="rect">
            <a:avLst/>
          </a:prstGeom>
          <a:noFill/>
        </p:spPr>
        <p:txBody>
          <a:bodyPr wrap="square" rtlCol="0">
            <a:spAutoFit/>
          </a:bodyPr>
          <a:lstStyle/>
          <a:p>
            <a:r>
              <a:rPr lang="en-GB" sz="1200" dirty="0">
                <a:latin typeface="Gill Sans" panose="020B0502020104020203" pitchFamily="34" charset="-79"/>
                <a:cs typeface="Gill Sans" panose="020B0502020104020203" pitchFamily="34" charset="-79"/>
              </a:rPr>
              <a:t>Complete the body of the snake by writing one word after another in a curved snake body fashion. Use different colours, repeat words if you need to and try to finish at the tail!</a:t>
            </a:r>
          </a:p>
        </p:txBody>
      </p:sp>
      <p:pic>
        <p:nvPicPr>
          <p:cNvPr id="2" name="Picture 1">
            <a:extLst>
              <a:ext uri="{FF2B5EF4-FFF2-40B4-BE49-F238E27FC236}">
                <a16:creationId xmlns:a16="http://schemas.microsoft.com/office/drawing/2014/main" id="{680CC38D-6615-CB42-B477-B5070F4D11EE}"/>
              </a:ext>
            </a:extLst>
          </p:cNvPr>
          <p:cNvPicPr>
            <a:picLocks noChangeAspect="1"/>
          </p:cNvPicPr>
          <p:nvPr/>
        </p:nvPicPr>
        <p:blipFill rotWithShape="1">
          <a:blip r:embed="rId3"/>
          <a:srcRect r="61047" b="28963"/>
          <a:stretch/>
        </p:blipFill>
        <p:spPr>
          <a:xfrm>
            <a:off x="491868" y="1184844"/>
            <a:ext cx="1404984" cy="1813537"/>
          </a:xfrm>
          <a:prstGeom prst="rect">
            <a:avLst/>
          </a:prstGeom>
        </p:spPr>
      </p:pic>
      <p:pic>
        <p:nvPicPr>
          <p:cNvPr id="18" name="Picture 17">
            <a:extLst>
              <a:ext uri="{FF2B5EF4-FFF2-40B4-BE49-F238E27FC236}">
                <a16:creationId xmlns:a16="http://schemas.microsoft.com/office/drawing/2014/main" id="{B60F0F64-0A5F-8943-8E4D-D07A7ED6EB95}"/>
              </a:ext>
            </a:extLst>
          </p:cNvPr>
          <p:cNvPicPr>
            <a:picLocks noChangeAspect="1"/>
          </p:cNvPicPr>
          <p:nvPr/>
        </p:nvPicPr>
        <p:blipFill rotWithShape="1">
          <a:blip r:embed="rId3"/>
          <a:srcRect l="42309" t="52831" r="-6393" b="-1815"/>
          <a:stretch/>
        </p:blipFill>
        <p:spPr>
          <a:xfrm>
            <a:off x="4502047" y="8379502"/>
            <a:ext cx="2105749" cy="1139252"/>
          </a:xfrm>
          <a:prstGeom prst="rect">
            <a:avLst/>
          </a:prstGeom>
        </p:spPr>
      </p:pic>
    </p:spTree>
    <p:extLst>
      <p:ext uri="{BB962C8B-B14F-4D97-AF65-F5344CB8AC3E}">
        <p14:creationId xmlns:p14="http://schemas.microsoft.com/office/powerpoint/2010/main" val="424605970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5851AD3-4F8B-AF4F-84C1-DF61A8189C05}"/>
              </a:ext>
            </a:extLst>
          </p:cNvPr>
          <p:cNvSpPr/>
          <p:nvPr/>
        </p:nvSpPr>
        <p:spPr>
          <a:xfrm>
            <a:off x="181947" y="138404"/>
            <a:ext cx="6494106" cy="9629192"/>
          </a:xfrm>
          <a:prstGeom prst="rect">
            <a:avLst/>
          </a:prstGeom>
          <a:noFill/>
          <a:ln w="38100" cmpd="thickThi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GB"/>
          </a:p>
        </p:txBody>
      </p:sp>
      <p:sp>
        <p:nvSpPr>
          <p:cNvPr id="4" name="Rectangle 3">
            <a:extLst>
              <a:ext uri="{FF2B5EF4-FFF2-40B4-BE49-F238E27FC236}">
                <a16:creationId xmlns:a16="http://schemas.microsoft.com/office/drawing/2014/main" id="{7A8DAFF8-6448-0E4D-99BB-5765B75F46A7}"/>
              </a:ext>
            </a:extLst>
          </p:cNvPr>
          <p:cNvSpPr/>
          <p:nvPr/>
        </p:nvSpPr>
        <p:spPr>
          <a:xfrm>
            <a:off x="-1147914" y="170441"/>
            <a:ext cx="7141633" cy="523220"/>
          </a:xfrm>
          <a:prstGeom prst="rect">
            <a:avLst/>
          </a:prstGeom>
        </p:spPr>
        <p:txBody>
          <a:bodyPr wrap="square">
            <a:spAutoFit/>
          </a:bodyPr>
          <a:lstStyle/>
          <a:p>
            <a:pPr algn="ctr"/>
            <a:r>
              <a:rPr lang="en-GB" sz="2800" b="1" dirty="0">
                <a:ln w="19050">
                  <a:solidFill>
                    <a:sysClr val="windowText" lastClr="000000"/>
                  </a:solidFill>
                </a:ln>
                <a:solidFill>
                  <a:srgbClr val="00B0F0"/>
                </a:solidFill>
                <a:latin typeface="Gill Sans" panose="020B0502020104020203" pitchFamily="34" charset="-79"/>
                <a:ea typeface="STHupo" panose="02010800040101010101" pitchFamily="2" charset="-122"/>
                <a:cs typeface="Gill Sans" panose="020B0502020104020203" pitchFamily="34" charset="-79"/>
              </a:rPr>
              <a:t>Spelling Snake Activity</a:t>
            </a:r>
          </a:p>
        </p:txBody>
      </p:sp>
      <p:sp>
        <p:nvSpPr>
          <p:cNvPr id="11" name="TextBox 10">
            <a:extLst>
              <a:ext uri="{FF2B5EF4-FFF2-40B4-BE49-F238E27FC236}">
                <a16:creationId xmlns:a16="http://schemas.microsoft.com/office/drawing/2014/main" id="{C091759F-91FA-6344-86D7-60959D1B281D}"/>
              </a:ext>
            </a:extLst>
          </p:cNvPr>
          <p:cNvSpPr txBox="1"/>
          <p:nvPr/>
        </p:nvSpPr>
        <p:spPr>
          <a:xfrm>
            <a:off x="275731" y="619094"/>
            <a:ext cx="6332065" cy="646331"/>
          </a:xfrm>
          <a:prstGeom prst="rect">
            <a:avLst/>
          </a:prstGeom>
          <a:noFill/>
        </p:spPr>
        <p:txBody>
          <a:bodyPr wrap="square" rtlCol="0">
            <a:spAutoFit/>
          </a:bodyPr>
          <a:lstStyle/>
          <a:p>
            <a:r>
              <a:rPr lang="en-GB" sz="1200" dirty="0">
                <a:latin typeface="Gill Sans" panose="020B0502020104020203" pitchFamily="34" charset="-79"/>
                <a:cs typeface="Gill Sans" panose="020B0502020104020203" pitchFamily="34" charset="-79"/>
              </a:rPr>
              <a:t>Complete the body of the snake by writing one word after another in a curved snake body fashion. Use different colours, repeat words if you need to and try to finish at the tail! Use the dashed lined to guide you all the way to the end.</a:t>
            </a:r>
          </a:p>
        </p:txBody>
      </p:sp>
      <p:pic>
        <p:nvPicPr>
          <p:cNvPr id="2" name="Picture 1">
            <a:extLst>
              <a:ext uri="{FF2B5EF4-FFF2-40B4-BE49-F238E27FC236}">
                <a16:creationId xmlns:a16="http://schemas.microsoft.com/office/drawing/2014/main" id="{680CC38D-6615-CB42-B477-B5070F4D11EE}"/>
              </a:ext>
            </a:extLst>
          </p:cNvPr>
          <p:cNvPicPr>
            <a:picLocks noChangeAspect="1"/>
          </p:cNvPicPr>
          <p:nvPr/>
        </p:nvPicPr>
        <p:blipFill rotWithShape="1">
          <a:blip r:embed="rId3"/>
          <a:srcRect r="61047" b="28963"/>
          <a:stretch/>
        </p:blipFill>
        <p:spPr>
          <a:xfrm>
            <a:off x="491868" y="1184844"/>
            <a:ext cx="1404984" cy="1813537"/>
          </a:xfrm>
          <a:prstGeom prst="rect">
            <a:avLst/>
          </a:prstGeom>
        </p:spPr>
      </p:pic>
      <p:pic>
        <p:nvPicPr>
          <p:cNvPr id="18" name="Picture 17">
            <a:extLst>
              <a:ext uri="{FF2B5EF4-FFF2-40B4-BE49-F238E27FC236}">
                <a16:creationId xmlns:a16="http://schemas.microsoft.com/office/drawing/2014/main" id="{B60F0F64-0A5F-8943-8E4D-D07A7ED6EB95}"/>
              </a:ext>
            </a:extLst>
          </p:cNvPr>
          <p:cNvPicPr>
            <a:picLocks noChangeAspect="1"/>
          </p:cNvPicPr>
          <p:nvPr/>
        </p:nvPicPr>
        <p:blipFill rotWithShape="1">
          <a:blip r:embed="rId3"/>
          <a:srcRect l="42309" t="52831" r="-6393" b="-1815"/>
          <a:stretch/>
        </p:blipFill>
        <p:spPr>
          <a:xfrm>
            <a:off x="4502047" y="8379502"/>
            <a:ext cx="2105749" cy="1139252"/>
          </a:xfrm>
          <a:prstGeom prst="rect">
            <a:avLst/>
          </a:prstGeom>
        </p:spPr>
      </p:pic>
      <p:sp>
        <p:nvSpPr>
          <p:cNvPr id="7" name="Freeform 6">
            <a:extLst>
              <a:ext uri="{FF2B5EF4-FFF2-40B4-BE49-F238E27FC236}">
                <a16:creationId xmlns:a16="http://schemas.microsoft.com/office/drawing/2014/main" id="{9BE9DEBC-7C0E-A140-AA9A-AEA3C46671F1}"/>
              </a:ext>
            </a:extLst>
          </p:cNvPr>
          <p:cNvSpPr/>
          <p:nvPr/>
        </p:nvSpPr>
        <p:spPr>
          <a:xfrm>
            <a:off x="513692" y="1624622"/>
            <a:ext cx="5972289" cy="7944828"/>
          </a:xfrm>
          <a:custGeom>
            <a:avLst/>
            <a:gdLst>
              <a:gd name="connsiteX0" fmla="*/ 507034 w 5972289"/>
              <a:gd name="connsiteY0" fmla="*/ 1373759 h 7944828"/>
              <a:gd name="connsiteX1" fmla="*/ 974866 w 5972289"/>
              <a:gd name="connsiteY1" fmla="*/ 2245629 h 7944828"/>
              <a:gd name="connsiteX2" fmla="*/ 2016857 w 5972289"/>
              <a:gd name="connsiteY2" fmla="*/ 2351955 h 7944828"/>
              <a:gd name="connsiteX3" fmla="*/ 2952522 w 5972289"/>
              <a:gd name="connsiteY3" fmla="*/ 1288699 h 7944828"/>
              <a:gd name="connsiteX4" fmla="*/ 3845657 w 5972289"/>
              <a:gd name="connsiteY4" fmla="*/ 55322 h 7944828"/>
              <a:gd name="connsiteX5" fmla="*/ 5121564 w 5972289"/>
              <a:gd name="connsiteY5" fmla="*/ 374299 h 7944828"/>
              <a:gd name="connsiteX6" fmla="*/ 5483071 w 5972289"/>
              <a:gd name="connsiteY6" fmla="*/ 1799062 h 7944828"/>
              <a:gd name="connsiteX7" fmla="*/ 3292764 w 5972289"/>
              <a:gd name="connsiteY7" fmla="*/ 2968643 h 7944828"/>
              <a:gd name="connsiteX8" fmla="*/ 1017396 w 5972289"/>
              <a:gd name="connsiteY8" fmla="*/ 3117499 h 7944828"/>
              <a:gd name="connsiteX9" fmla="*/ 81731 w 5972289"/>
              <a:gd name="connsiteY9" fmla="*/ 4074429 h 7944828"/>
              <a:gd name="connsiteX10" fmla="*/ 443238 w 5972289"/>
              <a:gd name="connsiteY10" fmla="*/ 4988829 h 7944828"/>
              <a:gd name="connsiteX11" fmla="*/ 1761675 w 5972289"/>
              <a:gd name="connsiteY11" fmla="*/ 5010094 h 7944828"/>
              <a:gd name="connsiteX12" fmla="*/ 3101378 w 5972289"/>
              <a:gd name="connsiteY12" fmla="*/ 4223285 h 7944828"/>
              <a:gd name="connsiteX13" fmla="*/ 3973248 w 5972289"/>
              <a:gd name="connsiteY13" fmla="*/ 3223825 h 7944828"/>
              <a:gd name="connsiteX14" fmla="*/ 5100299 w 5972289"/>
              <a:gd name="connsiteY14" fmla="*/ 2989908 h 7944828"/>
              <a:gd name="connsiteX15" fmla="*/ 5887108 w 5972289"/>
              <a:gd name="connsiteY15" fmla="*/ 3776718 h 7944828"/>
              <a:gd name="connsiteX16" fmla="*/ 5780782 w 5972289"/>
              <a:gd name="connsiteY16" fmla="*/ 4903769 h 7944828"/>
              <a:gd name="connsiteX17" fmla="*/ 4377285 w 5972289"/>
              <a:gd name="connsiteY17" fmla="*/ 5626783 h 7944828"/>
              <a:gd name="connsiteX18" fmla="*/ 2633545 w 5972289"/>
              <a:gd name="connsiteY18" fmla="*/ 5541722 h 7944828"/>
              <a:gd name="connsiteX19" fmla="*/ 996131 w 5972289"/>
              <a:gd name="connsiteY19" fmla="*/ 5754373 h 7944828"/>
              <a:gd name="connsiteX20" fmla="*/ 124261 w 5972289"/>
              <a:gd name="connsiteY20" fmla="*/ 6456122 h 7944828"/>
              <a:gd name="connsiteX21" fmla="*/ 102996 w 5972289"/>
              <a:gd name="connsiteY21" fmla="*/ 7327992 h 7944828"/>
              <a:gd name="connsiteX22" fmla="*/ 1038661 w 5972289"/>
              <a:gd name="connsiteY22" fmla="*/ 7944680 h 7944828"/>
              <a:gd name="connsiteX23" fmla="*/ 3994513 w 5972289"/>
              <a:gd name="connsiteY23" fmla="*/ 7391787 h 7944828"/>
              <a:gd name="connsiteX24" fmla="*/ 3994513 w 5972289"/>
              <a:gd name="connsiteY24" fmla="*/ 7391787 h 79448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5972289" h="7944828">
                <a:moveTo>
                  <a:pt x="507034" y="1373759"/>
                </a:moveTo>
                <a:cubicBezTo>
                  <a:pt x="615131" y="1728177"/>
                  <a:pt x="723229" y="2082596"/>
                  <a:pt x="974866" y="2245629"/>
                </a:cubicBezTo>
                <a:cubicBezTo>
                  <a:pt x="1226503" y="2408662"/>
                  <a:pt x="1687248" y="2511443"/>
                  <a:pt x="2016857" y="2351955"/>
                </a:cubicBezTo>
                <a:cubicBezTo>
                  <a:pt x="2346466" y="2192467"/>
                  <a:pt x="2647722" y="1671471"/>
                  <a:pt x="2952522" y="1288699"/>
                </a:cubicBezTo>
                <a:cubicBezTo>
                  <a:pt x="3257322" y="905927"/>
                  <a:pt x="3484150" y="207722"/>
                  <a:pt x="3845657" y="55322"/>
                </a:cubicBezTo>
                <a:cubicBezTo>
                  <a:pt x="4207164" y="-97078"/>
                  <a:pt x="4848662" y="83676"/>
                  <a:pt x="5121564" y="374299"/>
                </a:cubicBezTo>
                <a:cubicBezTo>
                  <a:pt x="5394466" y="664922"/>
                  <a:pt x="5787871" y="1366671"/>
                  <a:pt x="5483071" y="1799062"/>
                </a:cubicBezTo>
                <a:cubicBezTo>
                  <a:pt x="5178271" y="2231453"/>
                  <a:pt x="4037043" y="2748904"/>
                  <a:pt x="3292764" y="2968643"/>
                </a:cubicBezTo>
                <a:cubicBezTo>
                  <a:pt x="2548485" y="3188383"/>
                  <a:pt x="1552568" y="2933201"/>
                  <a:pt x="1017396" y="3117499"/>
                </a:cubicBezTo>
                <a:cubicBezTo>
                  <a:pt x="482224" y="3301797"/>
                  <a:pt x="177424" y="3762541"/>
                  <a:pt x="81731" y="4074429"/>
                </a:cubicBezTo>
                <a:cubicBezTo>
                  <a:pt x="-13962" y="4386317"/>
                  <a:pt x="163247" y="4832885"/>
                  <a:pt x="443238" y="4988829"/>
                </a:cubicBezTo>
                <a:cubicBezTo>
                  <a:pt x="723229" y="5144773"/>
                  <a:pt x="1318652" y="5137685"/>
                  <a:pt x="1761675" y="5010094"/>
                </a:cubicBezTo>
                <a:cubicBezTo>
                  <a:pt x="2204698" y="4882503"/>
                  <a:pt x="2732783" y="4520996"/>
                  <a:pt x="3101378" y="4223285"/>
                </a:cubicBezTo>
                <a:cubicBezTo>
                  <a:pt x="3469973" y="3925574"/>
                  <a:pt x="3640095" y="3429388"/>
                  <a:pt x="3973248" y="3223825"/>
                </a:cubicBezTo>
                <a:cubicBezTo>
                  <a:pt x="4306401" y="3018262"/>
                  <a:pt x="4781322" y="2897759"/>
                  <a:pt x="5100299" y="2989908"/>
                </a:cubicBezTo>
                <a:cubicBezTo>
                  <a:pt x="5419276" y="3082057"/>
                  <a:pt x="5773694" y="3457741"/>
                  <a:pt x="5887108" y="3776718"/>
                </a:cubicBezTo>
                <a:cubicBezTo>
                  <a:pt x="6000522" y="4095695"/>
                  <a:pt x="6032419" y="4595425"/>
                  <a:pt x="5780782" y="4903769"/>
                </a:cubicBezTo>
                <a:cubicBezTo>
                  <a:pt x="5529145" y="5212113"/>
                  <a:pt x="4901825" y="5520458"/>
                  <a:pt x="4377285" y="5626783"/>
                </a:cubicBezTo>
                <a:cubicBezTo>
                  <a:pt x="3852746" y="5733109"/>
                  <a:pt x="3197071" y="5520457"/>
                  <a:pt x="2633545" y="5541722"/>
                </a:cubicBezTo>
                <a:cubicBezTo>
                  <a:pt x="2070019" y="5562987"/>
                  <a:pt x="1414345" y="5601973"/>
                  <a:pt x="996131" y="5754373"/>
                </a:cubicBezTo>
                <a:cubicBezTo>
                  <a:pt x="577917" y="5906773"/>
                  <a:pt x="273117" y="6193852"/>
                  <a:pt x="124261" y="6456122"/>
                </a:cubicBezTo>
                <a:cubicBezTo>
                  <a:pt x="-24595" y="6718392"/>
                  <a:pt x="-49404" y="7079899"/>
                  <a:pt x="102996" y="7327992"/>
                </a:cubicBezTo>
                <a:cubicBezTo>
                  <a:pt x="255396" y="7576085"/>
                  <a:pt x="390075" y="7934048"/>
                  <a:pt x="1038661" y="7944680"/>
                </a:cubicBezTo>
                <a:cubicBezTo>
                  <a:pt x="1687247" y="7955312"/>
                  <a:pt x="3994513" y="7391787"/>
                  <a:pt x="3994513" y="7391787"/>
                </a:cubicBezTo>
                <a:lnTo>
                  <a:pt x="3994513" y="7391787"/>
                </a:lnTo>
              </a:path>
            </a:pathLst>
          </a:custGeom>
          <a:noFill/>
          <a:ln>
            <a:solidFill>
              <a:schemeClr val="bg1">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183471775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5851AD3-4F8B-AF4F-84C1-DF61A8189C05}"/>
              </a:ext>
            </a:extLst>
          </p:cNvPr>
          <p:cNvSpPr/>
          <p:nvPr/>
        </p:nvSpPr>
        <p:spPr>
          <a:xfrm>
            <a:off x="181947" y="138404"/>
            <a:ext cx="6494106" cy="9629192"/>
          </a:xfrm>
          <a:prstGeom prst="rect">
            <a:avLst/>
          </a:prstGeom>
          <a:noFill/>
          <a:ln w="38100" cmpd="thickThi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GB"/>
          </a:p>
        </p:txBody>
      </p:sp>
      <p:sp>
        <p:nvSpPr>
          <p:cNvPr id="4" name="Rectangle 3">
            <a:extLst>
              <a:ext uri="{FF2B5EF4-FFF2-40B4-BE49-F238E27FC236}">
                <a16:creationId xmlns:a16="http://schemas.microsoft.com/office/drawing/2014/main" id="{7A8DAFF8-6448-0E4D-99BB-5765B75F46A7}"/>
              </a:ext>
            </a:extLst>
          </p:cNvPr>
          <p:cNvSpPr/>
          <p:nvPr/>
        </p:nvSpPr>
        <p:spPr>
          <a:xfrm>
            <a:off x="-1318035" y="202199"/>
            <a:ext cx="7141633" cy="523220"/>
          </a:xfrm>
          <a:prstGeom prst="rect">
            <a:avLst/>
          </a:prstGeom>
        </p:spPr>
        <p:txBody>
          <a:bodyPr wrap="square">
            <a:spAutoFit/>
          </a:bodyPr>
          <a:lstStyle/>
          <a:p>
            <a:pPr algn="ctr"/>
            <a:r>
              <a:rPr lang="en-GB" sz="2800" b="1" dirty="0">
                <a:ln w="19050">
                  <a:solidFill>
                    <a:sysClr val="windowText" lastClr="000000"/>
                  </a:solidFill>
                </a:ln>
                <a:solidFill>
                  <a:srgbClr val="00B0F0"/>
                </a:solidFill>
                <a:latin typeface="Gill Sans" panose="020B0502020104020203" pitchFamily="34" charset="-79"/>
                <a:ea typeface="STHupo" panose="02010800040101010101" pitchFamily="2" charset="-122"/>
                <a:cs typeface="Gill Sans" panose="020B0502020104020203" pitchFamily="34" charset="-79"/>
              </a:rPr>
              <a:t>Grid Speller Activity</a:t>
            </a:r>
          </a:p>
        </p:txBody>
      </p:sp>
      <p:sp>
        <p:nvSpPr>
          <p:cNvPr id="11" name="TextBox 10">
            <a:extLst>
              <a:ext uri="{FF2B5EF4-FFF2-40B4-BE49-F238E27FC236}">
                <a16:creationId xmlns:a16="http://schemas.microsoft.com/office/drawing/2014/main" id="{C091759F-91FA-6344-86D7-60959D1B281D}"/>
              </a:ext>
            </a:extLst>
          </p:cNvPr>
          <p:cNvSpPr txBox="1"/>
          <p:nvPr/>
        </p:nvSpPr>
        <p:spPr>
          <a:xfrm>
            <a:off x="275731" y="619094"/>
            <a:ext cx="6332065" cy="461665"/>
          </a:xfrm>
          <a:prstGeom prst="rect">
            <a:avLst/>
          </a:prstGeom>
          <a:noFill/>
        </p:spPr>
        <p:txBody>
          <a:bodyPr wrap="square" rtlCol="0">
            <a:spAutoFit/>
          </a:bodyPr>
          <a:lstStyle/>
          <a:p>
            <a:r>
              <a:rPr lang="en-GB" sz="1200" dirty="0">
                <a:latin typeface="Gill Sans" panose="020B0502020104020203" pitchFamily="34" charset="-79"/>
                <a:cs typeface="Gill Sans" panose="020B0502020104020203" pitchFamily="34" charset="-79"/>
              </a:rPr>
              <a:t>Use the grid to spell each word, one letter at a time. Clearly separate each spelling so you understand how it is built. </a:t>
            </a:r>
          </a:p>
        </p:txBody>
      </p:sp>
      <p:graphicFrame>
        <p:nvGraphicFramePr>
          <p:cNvPr id="5" name="Table 4">
            <a:extLst>
              <a:ext uri="{FF2B5EF4-FFF2-40B4-BE49-F238E27FC236}">
                <a16:creationId xmlns:a16="http://schemas.microsoft.com/office/drawing/2014/main" id="{31D524CB-BF03-A64F-97E7-9AFAF76A282B}"/>
              </a:ext>
            </a:extLst>
          </p:cNvPr>
          <p:cNvGraphicFramePr>
            <a:graphicFrameLocks noGrp="1"/>
          </p:cNvGraphicFramePr>
          <p:nvPr>
            <p:extLst>
              <p:ext uri="{D42A27DB-BD31-4B8C-83A1-F6EECF244321}">
                <p14:modId xmlns:p14="http://schemas.microsoft.com/office/powerpoint/2010/main" val="3314562505"/>
              </p:ext>
            </p:extLst>
          </p:nvPr>
        </p:nvGraphicFramePr>
        <p:xfrm>
          <a:off x="275731" y="1250704"/>
          <a:ext cx="6332070" cy="8453097"/>
        </p:xfrm>
        <a:graphic>
          <a:graphicData uri="http://schemas.openxmlformats.org/drawingml/2006/table">
            <a:tbl>
              <a:tblPr firstRow="1" bandRow="1">
                <a:tableStyleId>{5940675A-B579-460E-94D1-54222C63F5DA}</a:tableStyleId>
              </a:tblPr>
              <a:tblGrid>
                <a:gridCol w="633207">
                  <a:extLst>
                    <a:ext uri="{9D8B030D-6E8A-4147-A177-3AD203B41FA5}">
                      <a16:colId xmlns:a16="http://schemas.microsoft.com/office/drawing/2014/main" val="4007525545"/>
                    </a:ext>
                  </a:extLst>
                </a:gridCol>
                <a:gridCol w="633207">
                  <a:extLst>
                    <a:ext uri="{9D8B030D-6E8A-4147-A177-3AD203B41FA5}">
                      <a16:colId xmlns:a16="http://schemas.microsoft.com/office/drawing/2014/main" val="793979581"/>
                    </a:ext>
                  </a:extLst>
                </a:gridCol>
                <a:gridCol w="633207">
                  <a:extLst>
                    <a:ext uri="{9D8B030D-6E8A-4147-A177-3AD203B41FA5}">
                      <a16:colId xmlns:a16="http://schemas.microsoft.com/office/drawing/2014/main" val="2601006898"/>
                    </a:ext>
                  </a:extLst>
                </a:gridCol>
                <a:gridCol w="633207">
                  <a:extLst>
                    <a:ext uri="{9D8B030D-6E8A-4147-A177-3AD203B41FA5}">
                      <a16:colId xmlns:a16="http://schemas.microsoft.com/office/drawing/2014/main" val="2850845593"/>
                    </a:ext>
                  </a:extLst>
                </a:gridCol>
                <a:gridCol w="633207">
                  <a:extLst>
                    <a:ext uri="{9D8B030D-6E8A-4147-A177-3AD203B41FA5}">
                      <a16:colId xmlns:a16="http://schemas.microsoft.com/office/drawing/2014/main" val="2360782791"/>
                    </a:ext>
                  </a:extLst>
                </a:gridCol>
                <a:gridCol w="633207">
                  <a:extLst>
                    <a:ext uri="{9D8B030D-6E8A-4147-A177-3AD203B41FA5}">
                      <a16:colId xmlns:a16="http://schemas.microsoft.com/office/drawing/2014/main" val="2310022265"/>
                    </a:ext>
                  </a:extLst>
                </a:gridCol>
                <a:gridCol w="633207">
                  <a:extLst>
                    <a:ext uri="{9D8B030D-6E8A-4147-A177-3AD203B41FA5}">
                      <a16:colId xmlns:a16="http://schemas.microsoft.com/office/drawing/2014/main" val="4222466544"/>
                    </a:ext>
                  </a:extLst>
                </a:gridCol>
                <a:gridCol w="633207">
                  <a:extLst>
                    <a:ext uri="{9D8B030D-6E8A-4147-A177-3AD203B41FA5}">
                      <a16:colId xmlns:a16="http://schemas.microsoft.com/office/drawing/2014/main" val="1712712964"/>
                    </a:ext>
                  </a:extLst>
                </a:gridCol>
                <a:gridCol w="633207">
                  <a:extLst>
                    <a:ext uri="{9D8B030D-6E8A-4147-A177-3AD203B41FA5}">
                      <a16:colId xmlns:a16="http://schemas.microsoft.com/office/drawing/2014/main" val="2147828960"/>
                    </a:ext>
                  </a:extLst>
                </a:gridCol>
                <a:gridCol w="633207">
                  <a:extLst>
                    <a:ext uri="{9D8B030D-6E8A-4147-A177-3AD203B41FA5}">
                      <a16:colId xmlns:a16="http://schemas.microsoft.com/office/drawing/2014/main" val="1286784695"/>
                    </a:ext>
                  </a:extLst>
                </a:gridCol>
              </a:tblGrid>
              <a:tr h="939233">
                <a:tc>
                  <a:txBody>
                    <a:bodyPr/>
                    <a:lstStyle/>
                    <a:p>
                      <a:pPr algn="ctr"/>
                      <a:r>
                        <a:rPr lang="en-GB" sz="4000" b="0" i="0" dirty="0">
                          <a:latin typeface="Gill Sans" panose="020B0502020104020203" pitchFamily="34" charset="-79"/>
                          <a:cs typeface="Gill Sans" panose="020B0502020104020203" pitchFamily="34" charset="-79"/>
                        </a:rPr>
                        <a:t>s</a:t>
                      </a:r>
                    </a:p>
                  </a:txBody>
                  <a:tcPr anchor="ctr"/>
                </a:tc>
                <a:tc>
                  <a:txBody>
                    <a:bodyPr/>
                    <a:lstStyle/>
                    <a:p>
                      <a:pPr algn="ctr"/>
                      <a:r>
                        <a:rPr lang="en-GB" sz="4000" b="0" i="0" dirty="0">
                          <a:latin typeface="Gill Sans" panose="020B0502020104020203" pitchFamily="34" charset="-79"/>
                          <a:cs typeface="Gill Sans" panose="020B0502020104020203" pitchFamily="34" charset="-79"/>
                        </a:rPr>
                        <a:t>p</a:t>
                      </a:r>
                    </a:p>
                  </a:txBody>
                  <a:tcPr anchor="ctr"/>
                </a:tc>
                <a:tc>
                  <a:txBody>
                    <a:bodyPr/>
                    <a:lstStyle/>
                    <a:p>
                      <a:pPr algn="ctr"/>
                      <a:r>
                        <a:rPr lang="en-GB" sz="4000" b="0" i="0" dirty="0">
                          <a:latin typeface="Gill Sans" panose="020B0502020104020203" pitchFamily="34" charset="-79"/>
                          <a:cs typeface="Gill Sans" panose="020B0502020104020203" pitchFamily="34" charset="-79"/>
                        </a:rPr>
                        <a:t>e</a:t>
                      </a:r>
                    </a:p>
                  </a:txBody>
                  <a:tcPr anchor="ctr"/>
                </a:tc>
                <a:tc>
                  <a:txBody>
                    <a:bodyPr/>
                    <a:lstStyle/>
                    <a:p>
                      <a:pPr algn="ctr"/>
                      <a:r>
                        <a:rPr lang="en-GB" sz="4000" b="0" i="0" dirty="0">
                          <a:latin typeface="Gill Sans" panose="020B0502020104020203" pitchFamily="34" charset="-79"/>
                          <a:cs typeface="Gill Sans" panose="020B0502020104020203" pitchFamily="34" charset="-79"/>
                        </a:rPr>
                        <a:t>l</a:t>
                      </a:r>
                    </a:p>
                  </a:txBody>
                  <a:tcPr anchor="ctr"/>
                </a:tc>
                <a:tc>
                  <a:txBody>
                    <a:bodyPr/>
                    <a:lstStyle/>
                    <a:p>
                      <a:pPr algn="ctr"/>
                      <a:r>
                        <a:rPr lang="en-GB" sz="4000" b="0" i="0" dirty="0">
                          <a:latin typeface="Gill Sans" panose="020B0502020104020203" pitchFamily="34" charset="-79"/>
                          <a:cs typeface="Gill Sans" panose="020B0502020104020203" pitchFamily="34" charset="-79"/>
                        </a:rPr>
                        <a:t>l</a:t>
                      </a:r>
                    </a:p>
                  </a:txBody>
                  <a:tcPr anchor="ctr"/>
                </a:tc>
                <a:tc>
                  <a:txBody>
                    <a:bodyPr/>
                    <a:lstStyle/>
                    <a:p>
                      <a:pPr algn="ctr"/>
                      <a:r>
                        <a:rPr lang="en-GB" sz="4000" b="0" i="0" dirty="0" err="1">
                          <a:latin typeface="Gill Sans" panose="020B0502020104020203" pitchFamily="34" charset="-79"/>
                          <a:cs typeface="Gill Sans" panose="020B0502020104020203" pitchFamily="34" charset="-79"/>
                        </a:rPr>
                        <a:t>i</a:t>
                      </a:r>
                      <a:endParaRPr lang="en-GB" sz="4000" b="0" i="0" dirty="0">
                        <a:latin typeface="Gill Sans" panose="020B0502020104020203" pitchFamily="34" charset="-79"/>
                        <a:cs typeface="Gill Sans" panose="020B0502020104020203" pitchFamily="34" charset="-79"/>
                      </a:endParaRPr>
                    </a:p>
                  </a:txBody>
                  <a:tcPr anchor="ctr"/>
                </a:tc>
                <a:tc>
                  <a:txBody>
                    <a:bodyPr/>
                    <a:lstStyle/>
                    <a:p>
                      <a:pPr algn="ctr"/>
                      <a:r>
                        <a:rPr lang="en-GB" sz="4000" b="0" i="0" dirty="0">
                          <a:latin typeface="Gill Sans" panose="020B0502020104020203" pitchFamily="34" charset="-79"/>
                          <a:cs typeface="Gill Sans" panose="020B0502020104020203" pitchFamily="34" charset="-79"/>
                        </a:rPr>
                        <a:t>n</a:t>
                      </a:r>
                    </a:p>
                  </a:txBody>
                  <a:tcPr anchor="ctr"/>
                </a:tc>
                <a:tc>
                  <a:txBody>
                    <a:bodyPr/>
                    <a:lstStyle/>
                    <a:p>
                      <a:pPr algn="ctr"/>
                      <a:r>
                        <a:rPr lang="en-GB" sz="4000" b="0" i="0" dirty="0">
                          <a:latin typeface="Gill Sans" panose="020B0502020104020203" pitchFamily="34" charset="-79"/>
                          <a:cs typeface="Gill Sans" panose="020B0502020104020203" pitchFamily="34" charset="-79"/>
                        </a:rPr>
                        <a:t>g</a:t>
                      </a:r>
                    </a:p>
                  </a:txBody>
                  <a:tcPr anchor="ctr"/>
                </a:tc>
                <a:tc>
                  <a:txBody>
                    <a:bodyPr/>
                    <a:lstStyle/>
                    <a:p>
                      <a:pPr algn="ctr"/>
                      <a:r>
                        <a:rPr lang="en-GB" sz="4000" b="0" i="0" dirty="0">
                          <a:latin typeface="Gill Sans" panose="020B0502020104020203" pitchFamily="34" charset="-79"/>
                          <a:cs typeface="Gill Sans" panose="020B0502020104020203" pitchFamily="34" charset="-79"/>
                        </a:rPr>
                        <a:t>s</a:t>
                      </a: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extLst>
                  <a:ext uri="{0D108BD9-81ED-4DB2-BD59-A6C34878D82A}">
                    <a16:rowId xmlns:a16="http://schemas.microsoft.com/office/drawing/2014/main" val="1786177432"/>
                  </a:ext>
                </a:extLst>
              </a:tr>
              <a:tr h="939233">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dirty="0">
                        <a:latin typeface="Gill Sans" panose="020B0502020104020203" pitchFamily="34" charset="-79"/>
                        <a:cs typeface="Gill Sans" panose="020B0502020104020203" pitchFamily="34" charset="-79"/>
                      </a:endParaRPr>
                    </a:p>
                  </a:txBody>
                  <a:tcPr anchor="ctr"/>
                </a:tc>
                <a:tc>
                  <a:txBody>
                    <a:bodyPr/>
                    <a:lstStyle/>
                    <a:p>
                      <a:pPr algn="ctr"/>
                      <a:endParaRPr lang="en-GB" sz="4000" b="0" i="0" dirty="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extLst>
                  <a:ext uri="{0D108BD9-81ED-4DB2-BD59-A6C34878D82A}">
                    <a16:rowId xmlns:a16="http://schemas.microsoft.com/office/drawing/2014/main" val="4120479122"/>
                  </a:ext>
                </a:extLst>
              </a:tr>
              <a:tr h="939233">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dirty="0">
                        <a:latin typeface="Gill Sans" panose="020B0502020104020203" pitchFamily="34" charset="-79"/>
                        <a:cs typeface="Gill Sans" panose="020B0502020104020203" pitchFamily="34" charset="-79"/>
                      </a:endParaRPr>
                    </a:p>
                  </a:txBody>
                  <a:tcPr anchor="ctr"/>
                </a:tc>
                <a:tc>
                  <a:txBody>
                    <a:bodyPr/>
                    <a:lstStyle/>
                    <a:p>
                      <a:pPr algn="ctr"/>
                      <a:endParaRPr lang="en-GB" sz="4000" b="0" i="0" dirty="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extLst>
                  <a:ext uri="{0D108BD9-81ED-4DB2-BD59-A6C34878D82A}">
                    <a16:rowId xmlns:a16="http://schemas.microsoft.com/office/drawing/2014/main" val="4184460312"/>
                  </a:ext>
                </a:extLst>
              </a:tr>
              <a:tr h="939233">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dirty="0">
                        <a:latin typeface="Gill Sans" panose="020B0502020104020203" pitchFamily="34" charset="-79"/>
                        <a:cs typeface="Gill Sans" panose="020B0502020104020203" pitchFamily="34" charset="-79"/>
                      </a:endParaRPr>
                    </a:p>
                  </a:txBody>
                  <a:tcPr anchor="ctr"/>
                </a:tc>
                <a:tc>
                  <a:txBody>
                    <a:bodyPr/>
                    <a:lstStyle/>
                    <a:p>
                      <a:pPr algn="ctr"/>
                      <a:endParaRPr lang="en-GB" sz="4000" b="0" i="0" dirty="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extLst>
                  <a:ext uri="{0D108BD9-81ED-4DB2-BD59-A6C34878D82A}">
                    <a16:rowId xmlns:a16="http://schemas.microsoft.com/office/drawing/2014/main" val="3010365202"/>
                  </a:ext>
                </a:extLst>
              </a:tr>
              <a:tr h="939233">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dirty="0">
                        <a:latin typeface="Gill Sans" panose="020B0502020104020203" pitchFamily="34" charset="-79"/>
                        <a:cs typeface="Gill Sans" panose="020B0502020104020203" pitchFamily="34" charset="-79"/>
                      </a:endParaRPr>
                    </a:p>
                  </a:txBody>
                  <a:tcPr anchor="ctr"/>
                </a:tc>
                <a:tc>
                  <a:txBody>
                    <a:bodyPr/>
                    <a:lstStyle/>
                    <a:p>
                      <a:pPr algn="ctr"/>
                      <a:endParaRPr lang="en-GB" sz="4000" b="0" i="0" dirty="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extLst>
                  <a:ext uri="{0D108BD9-81ED-4DB2-BD59-A6C34878D82A}">
                    <a16:rowId xmlns:a16="http://schemas.microsoft.com/office/drawing/2014/main" val="3970466662"/>
                  </a:ext>
                </a:extLst>
              </a:tr>
              <a:tr h="939233">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dirty="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dirty="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extLst>
                  <a:ext uri="{0D108BD9-81ED-4DB2-BD59-A6C34878D82A}">
                    <a16:rowId xmlns:a16="http://schemas.microsoft.com/office/drawing/2014/main" val="130293267"/>
                  </a:ext>
                </a:extLst>
              </a:tr>
              <a:tr h="939233">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dirty="0">
                        <a:latin typeface="Gill Sans" panose="020B0502020104020203" pitchFamily="34" charset="-79"/>
                        <a:cs typeface="Gill Sans" panose="020B0502020104020203" pitchFamily="34" charset="-79"/>
                      </a:endParaRPr>
                    </a:p>
                  </a:txBody>
                  <a:tcPr anchor="ctr"/>
                </a:tc>
                <a:tc>
                  <a:txBody>
                    <a:bodyPr/>
                    <a:lstStyle/>
                    <a:p>
                      <a:pPr algn="ctr"/>
                      <a:endParaRPr lang="en-GB" sz="4000" b="0" i="0" dirty="0">
                        <a:latin typeface="Gill Sans" panose="020B0502020104020203" pitchFamily="34" charset="-79"/>
                        <a:cs typeface="Gill Sans" panose="020B0502020104020203" pitchFamily="34" charset="-79"/>
                      </a:endParaRPr>
                    </a:p>
                  </a:txBody>
                  <a:tcPr anchor="ctr"/>
                </a:tc>
                <a:tc>
                  <a:txBody>
                    <a:bodyPr/>
                    <a:lstStyle/>
                    <a:p>
                      <a:pPr algn="ctr"/>
                      <a:endParaRPr lang="en-GB" sz="4000" b="0" i="0" dirty="0">
                        <a:latin typeface="Gill Sans" panose="020B0502020104020203" pitchFamily="34" charset="-79"/>
                        <a:cs typeface="Gill Sans" panose="020B0502020104020203" pitchFamily="34" charset="-79"/>
                      </a:endParaRPr>
                    </a:p>
                  </a:txBody>
                  <a:tcPr anchor="ctr"/>
                </a:tc>
                <a:tc>
                  <a:txBody>
                    <a:bodyPr/>
                    <a:lstStyle/>
                    <a:p>
                      <a:pPr algn="ctr"/>
                      <a:endParaRPr lang="en-GB" sz="4000" b="0" i="0" dirty="0">
                        <a:latin typeface="Gill Sans" panose="020B0502020104020203" pitchFamily="34" charset="-79"/>
                        <a:cs typeface="Gill Sans" panose="020B0502020104020203" pitchFamily="34" charset="-79"/>
                      </a:endParaRPr>
                    </a:p>
                  </a:txBody>
                  <a:tcPr anchor="ctr"/>
                </a:tc>
                <a:extLst>
                  <a:ext uri="{0D108BD9-81ED-4DB2-BD59-A6C34878D82A}">
                    <a16:rowId xmlns:a16="http://schemas.microsoft.com/office/drawing/2014/main" val="29532827"/>
                  </a:ext>
                </a:extLst>
              </a:tr>
              <a:tr h="939233">
                <a:tc>
                  <a:txBody>
                    <a:bodyPr/>
                    <a:lstStyle/>
                    <a:p>
                      <a:pPr algn="ctr"/>
                      <a:endParaRPr lang="en-GB" sz="4000" b="0" i="0" dirty="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dirty="0">
                        <a:latin typeface="Gill Sans" panose="020B0502020104020203" pitchFamily="34" charset="-79"/>
                        <a:cs typeface="Gill Sans" panose="020B0502020104020203" pitchFamily="34" charset="-79"/>
                      </a:endParaRPr>
                    </a:p>
                  </a:txBody>
                  <a:tcPr anchor="ctr"/>
                </a:tc>
                <a:extLst>
                  <a:ext uri="{0D108BD9-81ED-4DB2-BD59-A6C34878D82A}">
                    <a16:rowId xmlns:a16="http://schemas.microsoft.com/office/drawing/2014/main" val="2845649095"/>
                  </a:ext>
                </a:extLst>
              </a:tr>
              <a:tr h="939233">
                <a:tc>
                  <a:txBody>
                    <a:bodyPr/>
                    <a:lstStyle/>
                    <a:p>
                      <a:pPr algn="ctr"/>
                      <a:endParaRPr lang="en-GB" sz="4000" b="0" i="0" dirty="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dirty="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a:latin typeface="Gill Sans" panose="020B0502020104020203" pitchFamily="34" charset="-79"/>
                        <a:cs typeface="Gill Sans" panose="020B0502020104020203" pitchFamily="34" charset="-79"/>
                      </a:endParaRPr>
                    </a:p>
                  </a:txBody>
                  <a:tcPr anchor="ctr"/>
                </a:tc>
                <a:tc>
                  <a:txBody>
                    <a:bodyPr/>
                    <a:lstStyle/>
                    <a:p>
                      <a:pPr algn="ctr"/>
                      <a:endParaRPr lang="en-GB" sz="4000" b="0" i="0" dirty="0">
                        <a:latin typeface="Gill Sans" panose="020B0502020104020203" pitchFamily="34" charset="-79"/>
                        <a:cs typeface="Gill Sans" panose="020B0502020104020203" pitchFamily="34" charset="-79"/>
                      </a:endParaRPr>
                    </a:p>
                  </a:txBody>
                  <a:tcPr anchor="ctr"/>
                </a:tc>
                <a:extLst>
                  <a:ext uri="{0D108BD9-81ED-4DB2-BD59-A6C34878D82A}">
                    <a16:rowId xmlns:a16="http://schemas.microsoft.com/office/drawing/2014/main" val="2143467764"/>
                  </a:ext>
                </a:extLst>
              </a:tr>
            </a:tbl>
          </a:graphicData>
        </a:graphic>
      </p:graphicFrame>
    </p:spTree>
    <p:extLst>
      <p:ext uri="{BB962C8B-B14F-4D97-AF65-F5344CB8AC3E}">
        <p14:creationId xmlns:p14="http://schemas.microsoft.com/office/powerpoint/2010/main" val="359750871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8F48FF6-71D1-E54C-AB5E-54D6C5636114}"/>
              </a:ext>
            </a:extLst>
          </p:cNvPr>
          <p:cNvSpPr/>
          <p:nvPr/>
        </p:nvSpPr>
        <p:spPr>
          <a:xfrm>
            <a:off x="-87375" y="4211450"/>
            <a:ext cx="7032747" cy="1918114"/>
          </a:xfrm>
          <a:prstGeom prst="rect">
            <a:avLst/>
          </a:prstGeom>
          <a:solidFill>
            <a:srgbClr val="00B0F0"/>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46"/>
          </a:p>
        </p:txBody>
      </p:sp>
      <p:sp>
        <p:nvSpPr>
          <p:cNvPr id="19" name="TextBox 18">
            <a:extLst>
              <a:ext uri="{FF2B5EF4-FFF2-40B4-BE49-F238E27FC236}">
                <a16:creationId xmlns:a16="http://schemas.microsoft.com/office/drawing/2014/main" id="{69E6FC2B-ED9E-E241-9E53-13485ADF8768}"/>
              </a:ext>
            </a:extLst>
          </p:cNvPr>
          <p:cNvSpPr txBox="1"/>
          <p:nvPr/>
        </p:nvSpPr>
        <p:spPr>
          <a:xfrm>
            <a:off x="285317" y="4300168"/>
            <a:ext cx="6287365" cy="1754326"/>
          </a:xfrm>
          <a:prstGeom prst="rect">
            <a:avLst/>
          </a:prstGeom>
          <a:noFill/>
        </p:spPr>
        <p:txBody>
          <a:bodyPr wrap="square" rtlCol="0">
            <a:spAutoFit/>
          </a:bodyPr>
          <a:lstStyle/>
          <a:p>
            <a:pPr algn="ctr"/>
            <a:r>
              <a:rPr lang="en-US" sz="5400" b="1" dirty="0">
                <a:ln>
                  <a:solidFill>
                    <a:sysClr val="windowText" lastClr="000000"/>
                  </a:solidFill>
                </a:ln>
                <a:solidFill>
                  <a:schemeClr val="bg1"/>
                </a:solidFill>
                <a:latin typeface="Gill Sans SemiBold" panose="020B0502020104020203" pitchFamily="34" charset="-79"/>
                <a:ea typeface="Hiragino Kaku Gothic Std W8" panose="020B0800000000000000" pitchFamily="34" charset="-128"/>
                <a:cs typeface="Gill Sans SemiBold" panose="020B0502020104020203" pitchFamily="34" charset="-79"/>
              </a:rPr>
              <a:t>HOMEWORK / ACTIVITY SHEET</a:t>
            </a:r>
          </a:p>
        </p:txBody>
      </p:sp>
      <p:pic>
        <p:nvPicPr>
          <p:cNvPr id="3" name="Picture 2" descr="Logo&#10;&#10;Description automatically generated">
            <a:extLst>
              <a:ext uri="{FF2B5EF4-FFF2-40B4-BE49-F238E27FC236}">
                <a16:creationId xmlns:a16="http://schemas.microsoft.com/office/drawing/2014/main" id="{4E48AA0D-D68F-684E-B050-6D0F93C9D1E9}"/>
              </a:ext>
            </a:extLst>
          </p:cNvPr>
          <p:cNvPicPr>
            <a:picLocks noChangeAspect="1"/>
          </p:cNvPicPr>
          <p:nvPr/>
        </p:nvPicPr>
        <p:blipFill>
          <a:blip r:embed="rId2"/>
          <a:stretch>
            <a:fillRect/>
          </a:stretch>
        </p:blipFill>
        <p:spPr>
          <a:xfrm>
            <a:off x="2701859" y="8167124"/>
            <a:ext cx="1558455" cy="1188518"/>
          </a:xfrm>
          <a:prstGeom prst="rect">
            <a:avLst/>
          </a:prstGeom>
        </p:spPr>
      </p:pic>
      <p:sp>
        <p:nvSpPr>
          <p:cNvPr id="2" name="TextBox 1">
            <a:extLst>
              <a:ext uri="{FF2B5EF4-FFF2-40B4-BE49-F238E27FC236}">
                <a16:creationId xmlns:a16="http://schemas.microsoft.com/office/drawing/2014/main" id="{C0E5830B-961B-3744-9B60-3AFD1185BE77}"/>
              </a:ext>
            </a:extLst>
          </p:cNvPr>
          <p:cNvSpPr txBox="1"/>
          <p:nvPr/>
        </p:nvSpPr>
        <p:spPr>
          <a:xfrm>
            <a:off x="2597679" y="9457455"/>
            <a:ext cx="1662635" cy="241476"/>
          </a:xfrm>
          <a:prstGeom prst="rect">
            <a:avLst/>
          </a:prstGeom>
          <a:noFill/>
        </p:spPr>
        <p:txBody>
          <a:bodyPr wrap="none" rtlCol="0">
            <a:spAutoFit/>
          </a:bodyPr>
          <a:lstStyle/>
          <a:p>
            <a:r>
              <a:rPr lang="en-US" sz="969" dirty="0">
                <a:solidFill>
                  <a:schemeClr val="bg2">
                    <a:lumMod val="50000"/>
                  </a:schemeClr>
                </a:solidFill>
                <a:latin typeface="Gill Sans MT" panose="020B0502020104020203" pitchFamily="34" charset="77"/>
              </a:rPr>
              <a:t>© Vocabulary Ninja Ltd 2025</a:t>
            </a:r>
          </a:p>
        </p:txBody>
      </p:sp>
      <p:pic>
        <p:nvPicPr>
          <p:cNvPr id="11" name="Picture 10">
            <a:extLst>
              <a:ext uri="{FF2B5EF4-FFF2-40B4-BE49-F238E27FC236}">
                <a16:creationId xmlns:a16="http://schemas.microsoft.com/office/drawing/2014/main" id="{EEC52904-C97C-6F7B-0C73-7459492BFB69}"/>
              </a:ext>
            </a:extLst>
          </p:cNvPr>
          <p:cNvPicPr>
            <a:picLocks noChangeAspect="1"/>
          </p:cNvPicPr>
          <p:nvPr/>
        </p:nvPicPr>
        <p:blipFill>
          <a:blip r:embed="rId3"/>
          <a:stretch>
            <a:fillRect/>
          </a:stretch>
        </p:blipFill>
        <p:spPr>
          <a:xfrm>
            <a:off x="0" y="-81188"/>
            <a:ext cx="6858000" cy="3857625"/>
          </a:xfrm>
          <a:prstGeom prst="rect">
            <a:avLst/>
          </a:prstGeom>
        </p:spPr>
      </p:pic>
    </p:spTree>
    <p:extLst>
      <p:ext uri="{BB962C8B-B14F-4D97-AF65-F5344CB8AC3E}">
        <p14:creationId xmlns:p14="http://schemas.microsoft.com/office/powerpoint/2010/main" val="3873908576"/>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5851AD3-4F8B-AF4F-84C1-DF61A8189C05}"/>
              </a:ext>
            </a:extLst>
          </p:cNvPr>
          <p:cNvSpPr/>
          <p:nvPr/>
        </p:nvSpPr>
        <p:spPr>
          <a:xfrm>
            <a:off x="181947" y="138404"/>
            <a:ext cx="6494106" cy="9629192"/>
          </a:xfrm>
          <a:prstGeom prst="rect">
            <a:avLst/>
          </a:prstGeom>
          <a:noFill/>
          <a:ln w="38100" cmpd="thickThi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GB"/>
          </a:p>
        </p:txBody>
      </p:sp>
      <p:sp>
        <p:nvSpPr>
          <p:cNvPr id="4" name="Rectangle 3">
            <a:extLst>
              <a:ext uri="{FF2B5EF4-FFF2-40B4-BE49-F238E27FC236}">
                <a16:creationId xmlns:a16="http://schemas.microsoft.com/office/drawing/2014/main" id="{7A8DAFF8-6448-0E4D-99BB-5765B75F46A7}"/>
              </a:ext>
            </a:extLst>
          </p:cNvPr>
          <p:cNvSpPr/>
          <p:nvPr/>
        </p:nvSpPr>
        <p:spPr>
          <a:xfrm>
            <a:off x="-1318035" y="168333"/>
            <a:ext cx="7141633" cy="523220"/>
          </a:xfrm>
          <a:prstGeom prst="rect">
            <a:avLst/>
          </a:prstGeom>
        </p:spPr>
        <p:txBody>
          <a:bodyPr wrap="square">
            <a:spAutoFit/>
          </a:bodyPr>
          <a:lstStyle/>
          <a:p>
            <a:pPr algn="ctr"/>
            <a:r>
              <a:rPr lang="en-GB" sz="2800" b="1" dirty="0">
                <a:ln w="19050">
                  <a:solidFill>
                    <a:sysClr val="windowText" lastClr="000000"/>
                  </a:solidFill>
                </a:ln>
                <a:solidFill>
                  <a:srgbClr val="00B0F0"/>
                </a:solidFill>
                <a:latin typeface="Gill Sans" panose="020B0502020104020203" pitchFamily="34" charset="-79"/>
                <a:ea typeface="STHupo" panose="02010800040101010101" pitchFamily="2" charset="-122"/>
                <a:cs typeface="Gill Sans" panose="020B0502020104020203" pitchFamily="34" charset="-79"/>
              </a:rPr>
              <a:t>Grid Speller Activity</a:t>
            </a:r>
          </a:p>
        </p:txBody>
      </p:sp>
      <p:sp>
        <p:nvSpPr>
          <p:cNvPr id="11" name="TextBox 10">
            <a:extLst>
              <a:ext uri="{FF2B5EF4-FFF2-40B4-BE49-F238E27FC236}">
                <a16:creationId xmlns:a16="http://schemas.microsoft.com/office/drawing/2014/main" id="{C091759F-91FA-6344-86D7-60959D1B281D}"/>
              </a:ext>
            </a:extLst>
          </p:cNvPr>
          <p:cNvSpPr txBox="1"/>
          <p:nvPr/>
        </p:nvSpPr>
        <p:spPr>
          <a:xfrm>
            <a:off x="292664" y="602161"/>
            <a:ext cx="6332065" cy="461665"/>
          </a:xfrm>
          <a:prstGeom prst="rect">
            <a:avLst/>
          </a:prstGeom>
          <a:noFill/>
        </p:spPr>
        <p:txBody>
          <a:bodyPr wrap="square" rtlCol="0">
            <a:spAutoFit/>
          </a:bodyPr>
          <a:lstStyle/>
          <a:p>
            <a:r>
              <a:rPr lang="en-GB" sz="1200" dirty="0">
                <a:latin typeface="Gill Sans" panose="020B0502020104020203" pitchFamily="34" charset="-79"/>
                <a:cs typeface="Gill Sans" panose="020B0502020104020203" pitchFamily="34" charset="-79"/>
              </a:rPr>
              <a:t>Use the grid to spell each word, one letter at a time. Clearly separate each spelling so you understand how it is built. </a:t>
            </a:r>
          </a:p>
        </p:txBody>
      </p:sp>
      <p:graphicFrame>
        <p:nvGraphicFramePr>
          <p:cNvPr id="5" name="Table 4">
            <a:extLst>
              <a:ext uri="{FF2B5EF4-FFF2-40B4-BE49-F238E27FC236}">
                <a16:creationId xmlns:a16="http://schemas.microsoft.com/office/drawing/2014/main" id="{31D524CB-BF03-A64F-97E7-9AFAF76A282B}"/>
              </a:ext>
            </a:extLst>
          </p:cNvPr>
          <p:cNvGraphicFramePr>
            <a:graphicFrameLocks noGrp="1"/>
          </p:cNvGraphicFramePr>
          <p:nvPr>
            <p:extLst>
              <p:ext uri="{D42A27DB-BD31-4B8C-83A1-F6EECF244321}">
                <p14:modId xmlns:p14="http://schemas.microsoft.com/office/powerpoint/2010/main" val="3920583189"/>
              </p:ext>
            </p:extLst>
          </p:nvPr>
        </p:nvGraphicFramePr>
        <p:xfrm>
          <a:off x="275731" y="1030575"/>
          <a:ext cx="6332070" cy="8655300"/>
        </p:xfrm>
        <a:graphic>
          <a:graphicData uri="http://schemas.openxmlformats.org/drawingml/2006/table">
            <a:tbl>
              <a:tblPr firstRow="1" bandRow="1">
                <a:tableStyleId>{5940675A-B579-460E-94D1-54222C63F5DA}</a:tableStyleId>
              </a:tblPr>
              <a:tblGrid>
                <a:gridCol w="633207">
                  <a:extLst>
                    <a:ext uri="{9D8B030D-6E8A-4147-A177-3AD203B41FA5}">
                      <a16:colId xmlns:a16="http://schemas.microsoft.com/office/drawing/2014/main" val="4007525545"/>
                    </a:ext>
                  </a:extLst>
                </a:gridCol>
                <a:gridCol w="633207">
                  <a:extLst>
                    <a:ext uri="{9D8B030D-6E8A-4147-A177-3AD203B41FA5}">
                      <a16:colId xmlns:a16="http://schemas.microsoft.com/office/drawing/2014/main" val="793979581"/>
                    </a:ext>
                  </a:extLst>
                </a:gridCol>
                <a:gridCol w="633207">
                  <a:extLst>
                    <a:ext uri="{9D8B030D-6E8A-4147-A177-3AD203B41FA5}">
                      <a16:colId xmlns:a16="http://schemas.microsoft.com/office/drawing/2014/main" val="2601006898"/>
                    </a:ext>
                  </a:extLst>
                </a:gridCol>
                <a:gridCol w="633207">
                  <a:extLst>
                    <a:ext uri="{9D8B030D-6E8A-4147-A177-3AD203B41FA5}">
                      <a16:colId xmlns:a16="http://schemas.microsoft.com/office/drawing/2014/main" val="2850845593"/>
                    </a:ext>
                  </a:extLst>
                </a:gridCol>
                <a:gridCol w="633207">
                  <a:extLst>
                    <a:ext uri="{9D8B030D-6E8A-4147-A177-3AD203B41FA5}">
                      <a16:colId xmlns:a16="http://schemas.microsoft.com/office/drawing/2014/main" val="2360782791"/>
                    </a:ext>
                  </a:extLst>
                </a:gridCol>
                <a:gridCol w="633207">
                  <a:extLst>
                    <a:ext uri="{9D8B030D-6E8A-4147-A177-3AD203B41FA5}">
                      <a16:colId xmlns:a16="http://schemas.microsoft.com/office/drawing/2014/main" val="2310022265"/>
                    </a:ext>
                  </a:extLst>
                </a:gridCol>
                <a:gridCol w="633207">
                  <a:extLst>
                    <a:ext uri="{9D8B030D-6E8A-4147-A177-3AD203B41FA5}">
                      <a16:colId xmlns:a16="http://schemas.microsoft.com/office/drawing/2014/main" val="4222466544"/>
                    </a:ext>
                  </a:extLst>
                </a:gridCol>
                <a:gridCol w="633207">
                  <a:extLst>
                    <a:ext uri="{9D8B030D-6E8A-4147-A177-3AD203B41FA5}">
                      <a16:colId xmlns:a16="http://schemas.microsoft.com/office/drawing/2014/main" val="1712712964"/>
                    </a:ext>
                  </a:extLst>
                </a:gridCol>
                <a:gridCol w="633207">
                  <a:extLst>
                    <a:ext uri="{9D8B030D-6E8A-4147-A177-3AD203B41FA5}">
                      <a16:colId xmlns:a16="http://schemas.microsoft.com/office/drawing/2014/main" val="2147828960"/>
                    </a:ext>
                  </a:extLst>
                </a:gridCol>
                <a:gridCol w="633207">
                  <a:extLst>
                    <a:ext uri="{9D8B030D-6E8A-4147-A177-3AD203B41FA5}">
                      <a16:colId xmlns:a16="http://schemas.microsoft.com/office/drawing/2014/main" val="1286784695"/>
                    </a:ext>
                  </a:extLst>
                </a:gridCol>
              </a:tblGrid>
              <a:tr h="480850">
                <a:tc>
                  <a:txBody>
                    <a:bodyPr/>
                    <a:lstStyle/>
                    <a:p>
                      <a:pPr algn="ctr"/>
                      <a:r>
                        <a:rPr lang="en-GB" sz="2000" b="0" i="0" dirty="0">
                          <a:latin typeface="Gill Sans" panose="020B0502020104020203" pitchFamily="34" charset="-79"/>
                          <a:cs typeface="Gill Sans" panose="020B0502020104020203" pitchFamily="34" charset="-79"/>
                        </a:rPr>
                        <a:t>s</a:t>
                      </a:r>
                    </a:p>
                  </a:txBody>
                  <a:tcPr anchor="ctr"/>
                </a:tc>
                <a:tc>
                  <a:txBody>
                    <a:bodyPr/>
                    <a:lstStyle/>
                    <a:p>
                      <a:pPr algn="ctr"/>
                      <a:r>
                        <a:rPr lang="en-GB" sz="2000" b="0" i="0" dirty="0">
                          <a:latin typeface="Gill Sans" panose="020B0502020104020203" pitchFamily="34" charset="-79"/>
                          <a:cs typeface="Gill Sans" panose="020B0502020104020203" pitchFamily="34" charset="-79"/>
                        </a:rPr>
                        <a:t>p</a:t>
                      </a:r>
                    </a:p>
                  </a:txBody>
                  <a:tcPr anchor="ctr"/>
                </a:tc>
                <a:tc>
                  <a:txBody>
                    <a:bodyPr/>
                    <a:lstStyle/>
                    <a:p>
                      <a:pPr algn="ctr"/>
                      <a:r>
                        <a:rPr lang="en-GB" sz="2000" b="0" i="0" dirty="0">
                          <a:latin typeface="Gill Sans" panose="020B0502020104020203" pitchFamily="34" charset="-79"/>
                          <a:cs typeface="Gill Sans" panose="020B0502020104020203" pitchFamily="34" charset="-79"/>
                        </a:rPr>
                        <a:t>e</a:t>
                      </a:r>
                    </a:p>
                  </a:txBody>
                  <a:tcPr anchor="ctr"/>
                </a:tc>
                <a:tc>
                  <a:txBody>
                    <a:bodyPr/>
                    <a:lstStyle/>
                    <a:p>
                      <a:pPr algn="ctr"/>
                      <a:r>
                        <a:rPr lang="en-GB" sz="2000" b="0" i="0" dirty="0">
                          <a:latin typeface="Gill Sans" panose="020B0502020104020203" pitchFamily="34" charset="-79"/>
                          <a:cs typeface="Gill Sans" panose="020B0502020104020203" pitchFamily="34" charset="-79"/>
                        </a:rPr>
                        <a:t>l</a:t>
                      </a:r>
                    </a:p>
                  </a:txBody>
                  <a:tcPr anchor="ctr"/>
                </a:tc>
                <a:tc>
                  <a:txBody>
                    <a:bodyPr/>
                    <a:lstStyle/>
                    <a:p>
                      <a:pPr algn="ctr"/>
                      <a:r>
                        <a:rPr lang="en-GB" sz="2000" b="0" i="0" dirty="0">
                          <a:latin typeface="Gill Sans" panose="020B0502020104020203" pitchFamily="34" charset="-79"/>
                          <a:cs typeface="Gill Sans" panose="020B0502020104020203" pitchFamily="34" charset="-79"/>
                        </a:rPr>
                        <a:t>l</a:t>
                      </a:r>
                    </a:p>
                  </a:txBody>
                  <a:tcPr anchor="ctr"/>
                </a:tc>
                <a:tc>
                  <a:txBody>
                    <a:bodyPr/>
                    <a:lstStyle/>
                    <a:p>
                      <a:pPr algn="ctr"/>
                      <a:r>
                        <a:rPr lang="en-GB" sz="2000" b="0" i="0" dirty="0" err="1">
                          <a:latin typeface="Gill Sans" panose="020B0502020104020203" pitchFamily="34" charset="-79"/>
                          <a:cs typeface="Gill Sans" panose="020B0502020104020203" pitchFamily="34" charset="-79"/>
                        </a:rPr>
                        <a:t>i</a:t>
                      </a: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r>
                        <a:rPr lang="en-GB" sz="2000" b="0" i="0" dirty="0">
                          <a:latin typeface="Gill Sans" panose="020B0502020104020203" pitchFamily="34" charset="-79"/>
                          <a:cs typeface="Gill Sans" panose="020B0502020104020203" pitchFamily="34" charset="-79"/>
                        </a:rPr>
                        <a:t>n</a:t>
                      </a:r>
                    </a:p>
                  </a:txBody>
                  <a:tcPr anchor="ctr"/>
                </a:tc>
                <a:tc>
                  <a:txBody>
                    <a:bodyPr/>
                    <a:lstStyle/>
                    <a:p>
                      <a:pPr algn="ctr"/>
                      <a:r>
                        <a:rPr lang="en-GB" sz="2000" b="0" i="0" dirty="0">
                          <a:latin typeface="Gill Sans" panose="020B0502020104020203" pitchFamily="34" charset="-79"/>
                          <a:cs typeface="Gill Sans" panose="020B0502020104020203" pitchFamily="34" charset="-79"/>
                        </a:rPr>
                        <a:t>g</a:t>
                      </a:r>
                    </a:p>
                  </a:txBody>
                  <a:tcPr anchor="ctr"/>
                </a:tc>
                <a:tc>
                  <a:txBody>
                    <a:bodyPr/>
                    <a:lstStyle/>
                    <a:p>
                      <a:pPr algn="ctr"/>
                      <a:r>
                        <a:rPr lang="en-GB" sz="2000" b="0" i="0" dirty="0">
                          <a:latin typeface="Gill Sans" panose="020B0502020104020203" pitchFamily="34" charset="-79"/>
                          <a:cs typeface="Gill Sans" panose="020B0502020104020203" pitchFamily="34" charset="-79"/>
                        </a:rPr>
                        <a:t>s</a:t>
                      </a: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extLst>
                  <a:ext uri="{0D108BD9-81ED-4DB2-BD59-A6C34878D82A}">
                    <a16:rowId xmlns:a16="http://schemas.microsoft.com/office/drawing/2014/main" val="1786177432"/>
                  </a:ext>
                </a:extLst>
              </a:tr>
              <a:tr h="480850">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extLst>
                  <a:ext uri="{0D108BD9-81ED-4DB2-BD59-A6C34878D82A}">
                    <a16:rowId xmlns:a16="http://schemas.microsoft.com/office/drawing/2014/main" val="4120479122"/>
                  </a:ext>
                </a:extLst>
              </a:tr>
              <a:tr h="480850">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extLst>
                  <a:ext uri="{0D108BD9-81ED-4DB2-BD59-A6C34878D82A}">
                    <a16:rowId xmlns:a16="http://schemas.microsoft.com/office/drawing/2014/main" val="4184460312"/>
                  </a:ext>
                </a:extLst>
              </a:tr>
              <a:tr h="480850">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extLst>
                  <a:ext uri="{0D108BD9-81ED-4DB2-BD59-A6C34878D82A}">
                    <a16:rowId xmlns:a16="http://schemas.microsoft.com/office/drawing/2014/main" val="3010365202"/>
                  </a:ext>
                </a:extLst>
              </a:tr>
              <a:tr h="480850">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extLst>
                  <a:ext uri="{0D108BD9-81ED-4DB2-BD59-A6C34878D82A}">
                    <a16:rowId xmlns:a16="http://schemas.microsoft.com/office/drawing/2014/main" val="3970466662"/>
                  </a:ext>
                </a:extLst>
              </a:tr>
              <a:tr h="480850">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extLst>
                  <a:ext uri="{0D108BD9-81ED-4DB2-BD59-A6C34878D82A}">
                    <a16:rowId xmlns:a16="http://schemas.microsoft.com/office/drawing/2014/main" val="130293267"/>
                  </a:ext>
                </a:extLst>
              </a:tr>
              <a:tr h="480850">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extLst>
                  <a:ext uri="{0D108BD9-81ED-4DB2-BD59-A6C34878D82A}">
                    <a16:rowId xmlns:a16="http://schemas.microsoft.com/office/drawing/2014/main" val="29532827"/>
                  </a:ext>
                </a:extLst>
              </a:tr>
              <a:tr h="480850">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extLst>
                  <a:ext uri="{0D108BD9-81ED-4DB2-BD59-A6C34878D82A}">
                    <a16:rowId xmlns:a16="http://schemas.microsoft.com/office/drawing/2014/main" val="2845649095"/>
                  </a:ext>
                </a:extLst>
              </a:tr>
              <a:tr h="480850">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extLst>
                  <a:ext uri="{0D108BD9-81ED-4DB2-BD59-A6C34878D82A}">
                    <a16:rowId xmlns:a16="http://schemas.microsoft.com/office/drawing/2014/main" val="2143467764"/>
                  </a:ext>
                </a:extLst>
              </a:tr>
              <a:tr h="480850">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extLst>
                  <a:ext uri="{0D108BD9-81ED-4DB2-BD59-A6C34878D82A}">
                    <a16:rowId xmlns:a16="http://schemas.microsoft.com/office/drawing/2014/main" val="2528190598"/>
                  </a:ext>
                </a:extLst>
              </a:tr>
              <a:tr h="480850">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extLst>
                  <a:ext uri="{0D108BD9-81ED-4DB2-BD59-A6C34878D82A}">
                    <a16:rowId xmlns:a16="http://schemas.microsoft.com/office/drawing/2014/main" val="353117096"/>
                  </a:ext>
                </a:extLst>
              </a:tr>
              <a:tr h="480850">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extLst>
                  <a:ext uri="{0D108BD9-81ED-4DB2-BD59-A6C34878D82A}">
                    <a16:rowId xmlns:a16="http://schemas.microsoft.com/office/drawing/2014/main" val="3901880757"/>
                  </a:ext>
                </a:extLst>
              </a:tr>
              <a:tr h="480850">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extLst>
                  <a:ext uri="{0D108BD9-81ED-4DB2-BD59-A6C34878D82A}">
                    <a16:rowId xmlns:a16="http://schemas.microsoft.com/office/drawing/2014/main" val="1512303667"/>
                  </a:ext>
                </a:extLst>
              </a:tr>
              <a:tr h="480850">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extLst>
                  <a:ext uri="{0D108BD9-81ED-4DB2-BD59-A6C34878D82A}">
                    <a16:rowId xmlns:a16="http://schemas.microsoft.com/office/drawing/2014/main" val="1380407958"/>
                  </a:ext>
                </a:extLst>
              </a:tr>
              <a:tr h="480850">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extLst>
                  <a:ext uri="{0D108BD9-81ED-4DB2-BD59-A6C34878D82A}">
                    <a16:rowId xmlns:a16="http://schemas.microsoft.com/office/drawing/2014/main" val="4202672923"/>
                  </a:ext>
                </a:extLst>
              </a:tr>
              <a:tr h="480850">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extLst>
                  <a:ext uri="{0D108BD9-81ED-4DB2-BD59-A6C34878D82A}">
                    <a16:rowId xmlns:a16="http://schemas.microsoft.com/office/drawing/2014/main" val="890177254"/>
                  </a:ext>
                </a:extLst>
              </a:tr>
              <a:tr h="480850">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extLst>
                  <a:ext uri="{0D108BD9-81ED-4DB2-BD59-A6C34878D82A}">
                    <a16:rowId xmlns:a16="http://schemas.microsoft.com/office/drawing/2014/main" val="1614493118"/>
                  </a:ext>
                </a:extLst>
              </a:tr>
              <a:tr h="480850">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a:latin typeface="Gill Sans" panose="020B0502020104020203" pitchFamily="34" charset="-79"/>
                        <a:cs typeface="Gill Sans" panose="020B0502020104020203" pitchFamily="34" charset="-79"/>
                      </a:endParaRPr>
                    </a:p>
                  </a:txBody>
                  <a:tcPr anchor="ctr"/>
                </a:tc>
                <a:tc>
                  <a:txBody>
                    <a:bodyPr/>
                    <a:lstStyle/>
                    <a:p>
                      <a:pPr algn="ctr"/>
                      <a:endParaRPr lang="en-GB" sz="2000" b="0" i="0" dirty="0">
                        <a:latin typeface="Gill Sans" panose="020B0502020104020203" pitchFamily="34" charset="-79"/>
                        <a:cs typeface="Gill Sans" panose="020B0502020104020203" pitchFamily="34" charset="-79"/>
                      </a:endParaRPr>
                    </a:p>
                  </a:txBody>
                  <a:tcPr anchor="ctr"/>
                </a:tc>
                <a:extLst>
                  <a:ext uri="{0D108BD9-81ED-4DB2-BD59-A6C34878D82A}">
                    <a16:rowId xmlns:a16="http://schemas.microsoft.com/office/drawing/2014/main" val="3762733511"/>
                  </a:ext>
                </a:extLst>
              </a:tr>
            </a:tbl>
          </a:graphicData>
        </a:graphic>
      </p:graphicFrame>
    </p:spTree>
    <p:extLst>
      <p:ext uri="{BB962C8B-B14F-4D97-AF65-F5344CB8AC3E}">
        <p14:creationId xmlns:p14="http://schemas.microsoft.com/office/powerpoint/2010/main" val="3584807890"/>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5851AD3-4F8B-AF4F-84C1-DF61A8189C05}"/>
              </a:ext>
            </a:extLst>
          </p:cNvPr>
          <p:cNvSpPr/>
          <p:nvPr/>
        </p:nvSpPr>
        <p:spPr>
          <a:xfrm>
            <a:off x="181947" y="138404"/>
            <a:ext cx="6494106" cy="9629192"/>
          </a:xfrm>
          <a:prstGeom prst="rect">
            <a:avLst/>
          </a:prstGeom>
          <a:noFill/>
          <a:ln w="38100" cmpd="thickThi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GB"/>
          </a:p>
        </p:txBody>
      </p:sp>
      <p:sp>
        <p:nvSpPr>
          <p:cNvPr id="4" name="Rectangle 3">
            <a:extLst>
              <a:ext uri="{FF2B5EF4-FFF2-40B4-BE49-F238E27FC236}">
                <a16:creationId xmlns:a16="http://schemas.microsoft.com/office/drawing/2014/main" id="{7A8DAFF8-6448-0E4D-99BB-5765B75F46A7}"/>
              </a:ext>
            </a:extLst>
          </p:cNvPr>
          <p:cNvSpPr/>
          <p:nvPr/>
        </p:nvSpPr>
        <p:spPr>
          <a:xfrm>
            <a:off x="-1318035" y="202199"/>
            <a:ext cx="7141633" cy="523220"/>
          </a:xfrm>
          <a:prstGeom prst="rect">
            <a:avLst/>
          </a:prstGeom>
        </p:spPr>
        <p:txBody>
          <a:bodyPr wrap="square">
            <a:spAutoFit/>
          </a:bodyPr>
          <a:lstStyle/>
          <a:p>
            <a:pPr algn="ctr"/>
            <a:r>
              <a:rPr lang="en-GB" sz="2800" b="1" dirty="0">
                <a:ln w="19050">
                  <a:solidFill>
                    <a:sysClr val="windowText" lastClr="000000"/>
                  </a:solidFill>
                </a:ln>
                <a:solidFill>
                  <a:srgbClr val="00B0F0"/>
                </a:solidFill>
                <a:latin typeface="Gill Sans" panose="020B0502020104020203" pitchFamily="34" charset="-79"/>
                <a:ea typeface="STHupo" panose="02010800040101010101" pitchFamily="2" charset="-122"/>
                <a:cs typeface="Gill Sans" panose="020B0502020104020203" pitchFamily="34" charset="-79"/>
              </a:rPr>
              <a:t>Rhyme Time Activity</a:t>
            </a:r>
          </a:p>
        </p:txBody>
      </p:sp>
      <p:sp>
        <p:nvSpPr>
          <p:cNvPr id="11" name="TextBox 10">
            <a:extLst>
              <a:ext uri="{FF2B5EF4-FFF2-40B4-BE49-F238E27FC236}">
                <a16:creationId xmlns:a16="http://schemas.microsoft.com/office/drawing/2014/main" id="{C091759F-91FA-6344-86D7-60959D1B281D}"/>
              </a:ext>
            </a:extLst>
          </p:cNvPr>
          <p:cNvSpPr txBox="1"/>
          <p:nvPr/>
        </p:nvSpPr>
        <p:spPr>
          <a:xfrm>
            <a:off x="275731" y="619094"/>
            <a:ext cx="4117677" cy="461665"/>
          </a:xfrm>
          <a:prstGeom prst="rect">
            <a:avLst/>
          </a:prstGeom>
          <a:noFill/>
        </p:spPr>
        <p:txBody>
          <a:bodyPr wrap="square" rtlCol="0">
            <a:spAutoFit/>
          </a:bodyPr>
          <a:lstStyle/>
          <a:p>
            <a:r>
              <a:rPr lang="en-GB" sz="1200" dirty="0">
                <a:latin typeface="Gill Sans" panose="020B0502020104020203" pitchFamily="34" charset="-79"/>
                <a:cs typeface="Gill Sans" panose="020B0502020104020203" pitchFamily="34" charset="-79"/>
              </a:rPr>
              <a:t>Write one of your spelling words in a circle, then write</a:t>
            </a:r>
          </a:p>
          <a:p>
            <a:r>
              <a:rPr lang="en-GB" sz="1200" dirty="0">
                <a:latin typeface="Gill Sans" panose="020B0502020104020203" pitchFamily="34" charset="-79"/>
                <a:cs typeface="Gill Sans" panose="020B0502020104020203" pitchFamily="34" charset="-79"/>
              </a:rPr>
              <a:t>as many other words that rhyme with it in the same circle. </a:t>
            </a:r>
          </a:p>
        </p:txBody>
      </p:sp>
      <p:sp>
        <p:nvSpPr>
          <p:cNvPr id="2" name="Oval 1">
            <a:extLst>
              <a:ext uri="{FF2B5EF4-FFF2-40B4-BE49-F238E27FC236}">
                <a16:creationId xmlns:a16="http://schemas.microsoft.com/office/drawing/2014/main" id="{576717AC-1499-384F-AB45-2F2AE17EBD4B}"/>
              </a:ext>
            </a:extLst>
          </p:cNvPr>
          <p:cNvSpPr/>
          <p:nvPr/>
        </p:nvSpPr>
        <p:spPr>
          <a:xfrm>
            <a:off x="275731" y="1070598"/>
            <a:ext cx="2617695" cy="2510118"/>
          </a:xfrm>
          <a:prstGeom prst="ellipse">
            <a:avLst/>
          </a:prstGeom>
          <a:ln>
            <a:solidFill>
              <a:schemeClr val="tx1"/>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7" name="Oval 6">
            <a:extLst>
              <a:ext uri="{FF2B5EF4-FFF2-40B4-BE49-F238E27FC236}">
                <a16:creationId xmlns:a16="http://schemas.microsoft.com/office/drawing/2014/main" id="{3E79E23E-511D-F643-B315-0A8C51F37C7E}"/>
              </a:ext>
            </a:extLst>
          </p:cNvPr>
          <p:cNvSpPr/>
          <p:nvPr/>
        </p:nvSpPr>
        <p:spPr>
          <a:xfrm>
            <a:off x="3920998" y="288835"/>
            <a:ext cx="2617695" cy="2510118"/>
          </a:xfrm>
          <a:prstGeom prst="ellipse">
            <a:avLst/>
          </a:prstGeom>
          <a:ln>
            <a:solidFill>
              <a:schemeClr val="tx1"/>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8" name="Oval 7">
            <a:extLst>
              <a:ext uri="{FF2B5EF4-FFF2-40B4-BE49-F238E27FC236}">
                <a16:creationId xmlns:a16="http://schemas.microsoft.com/office/drawing/2014/main" id="{452460A2-4692-404B-9C56-FA85ABF432EA}"/>
              </a:ext>
            </a:extLst>
          </p:cNvPr>
          <p:cNvSpPr/>
          <p:nvPr/>
        </p:nvSpPr>
        <p:spPr>
          <a:xfrm>
            <a:off x="2518368" y="2468690"/>
            <a:ext cx="2617695" cy="2510118"/>
          </a:xfrm>
          <a:prstGeom prst="ellipse">
            <a:avLst/>
          </a:prstGeom>
          <a:ln>
            <a:solidFill>
              <a:schemeClr val="tx1"/>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9" name="Oval 8">
            <a:extLst>
              <a:ext uri="{FF2B5EF4-FFF2-40B4-BE49-F238E27FC236}">
                <a16:creationId xmlns:a16="http://schemas.microsoft.com/office/drawing/2014/main" id="{20E4ABFD-B298-D842-A55E-BF54EBE9D153}"/>
              </a:ext>
            </a:extLst>
          </p:cNvPr>
          <p:cNvSpPr/>
          <p:nvPr/>
        </p:nvSpPr>
        <p:spPr>
          <a:xfrm>
            <a:off x="3964576" y="4641996"/>
            <a:ext cx="2617695" cy="2510118"/>
          </a:xfrm>
          <a:prstGeom prst="ellipse">
            <a:avLst/>
          </a:prstGeom>
          <a:ln>
            <a:solidFill>
              <a:schemeClr val="tx1"/>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10" name="Oval 9">
            <a:extLst>
              <a:ext uri="{FF2B5EF4-FFF2-40B4-BE49-F238E27FC236}">
                <a16:creationId xmlns:a16="http://schemas.microsoft.com/office/drawing/2014/main" id="{5BA6419F-2FB5-D842-A7A0-6E11B1644189}"/>
              </a:ext>
            </a:extLst>
          </p:cNvPr>
          <p:cNvSpPr/>
          <p:nvPr/>
        </p:nvSpPr>
        <p:spPr>
          <a:xfrm>
            <a:off x="275731" y="4603585"/>
            <a:ext cx="2617695" cy="2510118"/>
          </a:xfrm>
          <a:prstGeom prst="ellipse">
            <a:avLst/>
          </a:prstGeom>
          <a:ln>
            <a:solidFill>
              <a:schemeClr val="tx1"/>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12" name="Oval 11">
            <a:extLst>
              <a:ext uri="{FF2B5EF4-FFF2-40B4-BE49-F238E27FC236}">
                <a16:creationId xmlns:a16="http://schemas.microsoft.com/office/drawing/2014/main" id="{687237AD-CA11-5944-8405-B83F946604EA}"/>
              </a:ext>
            </a:extLst>
          </p:cNvPr>
          <p:cNvSpPr/>
          <p:nvPr/>
        </p:nvSpPr>
        <p:spPr>
          <a:xfrm>
            <a:off x="3870794" y="7205901"/>
            <a:ext cx="2617695" cy="2510118"/>
          </a:xfrm>
          <a:prstGeom prst="ellipse">
            <a:avLst/>
          </a:prstGeom>
          <a:ln>
            <a:solidFill>
              <a:schemeClr val="tx1"/>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13" name="Oval 12">
            <a:extLst>
              <a:ext uri="{FF2B5EF4-FFF2-40B4-BE49-F238E27FC236}">
                <a16:creationId xmlns:a16="http://schemas.microsoft.com/office/drawing/2014/main" id="{7DDD5967-718F-EE4D-B00F-443E66FF605B}"/>
              </a:ext>
            </a:extLst>
          </p:cNvPr>
          <p:cNvSpPr/>
          <p:nvPr/>
        </p:nvSpPr>
        <p:spPr>
          <a:xfrm>
            <a:off x="258537" y="7195548"/>
            <a:ext cx="2617695" cy="2510118"/>
          </a:xfrm>
          <a:prstGeom prst="ellipse">
            <a:avLst/>
          </a:prstGeom>
          <a:ln>
            <a:solidFill>
              <a:schemeClr val="tx1"/>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14" name="Oval 13">
            <a:extLst>
              <a:ext uri="{FF2B5EF4-FFF2-40B4-BE49-F238E27FC236}">
                <a16:creationId xmlns:a16="http://schemas.microsoft.com/office/drawing/2014/main" id="{3B286C56-C63A-B043-8F9A-D89F1EEB9722}"/>
              </a:ext>
            </a:extLst>
          </p:cNvPr>
          <p:cNvSpPr/>
          <p:nvPr/>
        </p:nvSpPr>
        <p:spPr>
          <a:xfrm>
            <a:off x="2590189" y="6119890"/>
            <a:ext cx="1566648" cy="2027455"/>
          </a:xfrm>
          <a:prstGeom prst="ellipse">
            <a:avLst/>
          </a:prstGeom>
          <a:ln>
            <a:solidFill>
              <a:schemeClr val="tx1"/>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15" name="Oval 14">
            <a:extLst>
              <a:ext uri="{FF2B5EF4-FFF2-40B4-BE49-F238E27FC236}">
                <a16:creationId xmlns:a16="http://schemas.microsoft.com/office/drawing/2014/main" id="{9C0BED24-9AF9-D44B-96CE-476DC1975999}"/>
              </a:ext>
            </a:extLst>
          </p:cNvPr>
          <p:cNvSpPr/>
          <p:nvPr/>
        </p:nvSpPr>
        <p:spPr>
          <a:xfrm>
            <a:off x="5157804" y="2735845"/>
            <a:ext cx="1442394" cy="1942010"/>
          </a:xfrm>
          <a:prstGeom prst="ellipse">
            <a:avLst/>
          </a:prstGeom>
          <a:ln>
            <a:solidFill>
              <a:schemeClr val="tx1"/>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16" name="Oval 15">
            <a:extLst>
              <a:ext uri="{FF2B5EF4-FFF2-40B4-BE49-F238E27FC236}">
                <a16:creationId xmlns:a16="http://schemas.microsoft.com/office/drawing/2014/main" id="{4BFF175B-61CA-0444-8B14-9817664E9D27}"/>
              </a:ext>
            </a:extLst>
          </p:cNvPr>
          <p:cNvSpPr/>
          <p:nvPr/>
        </p:nvSpPr>
        <p:spPr>
          <a:xfrm rot="5400000">
            <a:off x="927895" y="2976601"/>
            <a:ext cx="917307" cy="2227777"/>
          </a:xfrm>
          <a:prstGeom prst="ellipse">
            <a:avLst/>
          </a:prstGeom>
          <a:ln>
            <a:solidFill>
              <a:schemeClr val="tx1"/>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Tree>
    <p:extLst>
      <p:ext uri="{BB962C8B-B14F-4D97-AF65-F5344CB8AC3E}">
        <p14:creationId xmlns:p14="http://schemas.microsoft.com/office/powerpoint/2010/main" val="1437981677"/>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5851AD3-4F8B-AF4F-84C1-DF61A8189C05}"/>
              </a:ext>
            </a:extLst>
          </p:cNvPr>
          <p:cNvSpPr/>
          <p:nvPr/>
        </p:nvSpPr>
        <p:spPr>
          <a:xfrm>
            <a:off x="181947" y="138404"/>
            <a:ext cx="6494106" cy="9629192"/>
          </a:xfrm>
          <a:prstGeom prst="rect">
            <a:avLst/>
          </a:prstGeom>
          <a:noFill/>
          <a:ln w="38100" cmpd="thickThi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GB"/>
          </a:p>
        </p:txBody>
      </p:sp>
      <p:sp>
        <p:nvSpPr>
          <p:cNvPr id="4" name="Rectangle 3">
            <a:extLst>
              <a:ext uri="{FF2B5EF4-FFF2-40B4-BE49-F238E27FC236}">
                <a16:creationId xmlns:a16="http://schemas.microsoft.com/office/drawing/2014/main" id="{7A8DAFF8-6448-0E4D-99BB-5765B75F46A7}"/>
              </a:ext>
            </a:extLst>
          </p:cNvPr>
          <p:cNvSpPr/>
          <p:nvPr/>
        </p:nvSpPr>
        <p:spPr>
          <a:xfrm>
            <a:off x="-1318035" y="202199"/>
            <a:ext cx="7141633" cy="523220"/>
          </a:xfrm>
          <a:prstGeom prst="rect">
            <a:avLst/>
          </a:prstGeom>
        </p:spPr>
        <p:txBody>
          <a:bodyPr wrap="square">
            <a:spAutoFit/>
          </a:bodyPr>
          <a:lstStyle/>
          <a:p>
            <a:pPr algn="ctr"/>
            <a:r>
              <a:rPr lang="en-GB" sz="2800" b="1" dirty="0">
                <a:ln w="19050">
                  <a:solidFill>
                    <a:sysClr val="windowText" lastClr="000000"/>
                  </a:solidFill>
                </a:ln>
                <a:solidFill>
                  <a:srgbClr val="00B0F0"/>
                </a:solidFill>
                <a:latin typeface="Gill Sans" panose="020B0502020104020203" pitchFamily="34" charset="-79"/>
                <a:ea typeface="STHupo" panose="02010800040101010101" pitchFamily="2" charset="-122"/>
                <a:cs typeface="Gill Sans" panose="020B0502020104020203" pitchFamily="34" charset="-79"/>
              </a:rPr>
              <a:t>Rhyme Time Activity</a:t>
            </a:r>
          </a:p>
        </p:txBody>
      </p:sp>
      <p:sp>
        <p:nvSpPr>
          <p:cNvPr id="11" name="TextBox 10">
            <a:extLst>
              <a:ext uri="{FF2B5EF4-FFF2-40B4-BE49-F238E27FC236}">
                <a16:creationId xmlns:a16="http://schemas.microsoft.com/office/drawing/2014/main" id="{C091759F-91FA-6344-86D7-60959D1B281D}"/>
              </a:ext>
            </a:extLst>
          </p:cNvPr>
          <p:cNvSpPr txBox="1"/>
          <p:nvPr/>
        </p:nvSpPr>
        <p:spPr>
          <a:xfrm>
            <a:off x="275731" y="619094"/>
            <a:ext cx="4117677" cy="461665"/>
          </a:xfrm>
          <a:prstGeom prst="rect">
            <a:avLst/>
          </a:prstGeom>
          <a:noFill/>
        </p:spPr>
        <p:txBody>
          <a:bodyPr wrap="square" rtlCol="0">
            <a:spAutoFit/>
          </a:bodyPr>
          <a:lstStyle/>
          <a:p>
            <a:r>
              <a:rPr lang="en-GB" sz="1200" dirty="0">
                <a:latin typeface="Gill Sans" panose="020B0502020104020203" pitchFamily="34" charset="-79"/>
                <a:cs typeface="Gill Sans" panose="020B0502020104020203" pitchFamily="34" charset="-79"/>
              </a:rPr>
              <a:t>Write one of your spelling words in a circle, then write</a:t>
            </a:r>
          </a:p>
          <a:p>
            <a:r>
              <a:rPr lang="en-GB" sz="1200" dirty="0">
                <a:latin typeface="Gill Sans" panose="020B0502020104020203" pitchFamily="34" charset="-79"/>
                <a:cs typeface="Gill Sans" panose="020B0502020104020203" pitchFamily="34" charset="-79"/>
              </a:rPr>
              <a:t>as many other words that rhyme with it in the same circle. </a:t>
            </a:r>
          </a:p>
        </p:txBody>
      </p:sp>
      <p:sp>
        <p:nvSpPr>
          <p:cNvPr id="2" name="Oval 1">
            <a:extLst>
              <a:ext uri="{FF2B5EF4-FFF2-40B4-BE49-F238E27FC236}">
                <a16:creationId xmlns:a16="http://schemas.microsoft.com/office/drawing/2014/main" id="{576717AC-1499-384F-AB45-2F2AE17EBD4B}"/>
              </a:ext>
            </a:extLst>
          </p:cNvPr>
          <p:cNvSpPr/>
          <p:nvPr/>
        </p:nvSpPr>
        <p:spPr>
          <a:xfrm>
            <a:off x="275731" y="1070598"/>
            <a:ext cx="2617695" cy="2510118"/>
          </a:xfrm>
          <a:prstGeom prst="ellipse">
            <a:avLst/>
          </a:prstGeom>
          <a:ln>
            <a:solidFill>
              <a:schemeClr val="tx1"/>
            </a:solidFill>
            <a:prstDash val="dash"/>
          </a:ln>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7" name="Oval 6">
            <a:extLst>
              <a:ext uri="{FF2B5EF4-FFF2-40B4-BE49-F238E27FC236}">
                <a16:creationId xmlns:a16="http://schemas.microsoft.com/office/drawing/2014/main" id="{3E79E23E-511D-F643-B315-0A8C51F37C7E}"/>
              </a:ext>
            </a:extLst>
          </p:cNvPr>
          <p:cNvSpPr/>
          <p:nvPr/>
        </p:nvSpPr>
        <p:spPr>
          <a:xfrm>
            <a:off x="3920998" y="288835"/>
            <a:ext cx="2617695" cy="2510118"/>
          </a:xfrm>
          <a:prstGeom prst="ellipse">
            <a:avLst/>
          </a:prstGeom>
          <a:ln>
            <a:solidFill>
              <a:schemeClr val="tx1"/>
            </a:solidFill>
            <a:prstDash val="dash"/>
          </a:ln>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8" name="Oval 7">
            <a:extLst>
              <a:ext uri="{FF2B5EF4-FFF2-40B4-BE49-F238E27FC236}">
                <a16:creationId xmlns:a16="http://schemas.microsoft.com/office/drawing/2014/main" id="{452460A2-4692-404B-9C56-FA85ABF432EA}"/>
              </a:ext>
            </a:extLst>
          </p:cNvPr>
          <p:cNvSpPr/>
          <p:nvPr/>
        </p:nvSpPr>
        <p:spPr>
          <a:xfrm>
            <a:off x="2518368" y="2468690"/>
            <a:ext cx="2617695" cy="2510118"/>
          </a:xfrm>
          <a:prstGeom prst="ellipse">
            <a:avLst/>
          </a:prstGeom>
          <a:ln>
            <a:solidFill>
              <a:schemeClr val="tx1"/>
            </a:solidFill>
            <a:prstDash val="dash"/>
          </a:ln>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9" name="Oval 8">
            <a:extLst>
              <a:ext uri="{FF2B5EF4-FFF2-40B4-BE49-F238E27FC236}">
                <a16:creationId xmlns:a16="http://schemas.microsoft.com/office/drawing/2014/main" id="{20E4ABFD-B298-D842-A55E-BF54EBE9D153}"/>
              </a:ext>
            </a:extLst>
          </p:cNvPr>
          <p:cNvSpPr/>
          <p:nvPr/>
        </p:nvSpPr>
        <p:spPr>
          <a:xfrm>
            <a:off x="3964576" y="4641996"/>
            <a:ext cx="2617695" cy="2510118"/>
          </a:xfrm>
          <a:prstGeom prst="ellipse">
            <a:avLst/>
          </a:prstGeom>
          <a:ln>
            <a:solidFill>
              <a:schemeClr val="tx1"/>
            </a:solidFill>
            <a:prstDash val="dash"/>
          </a:ln>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10" name="Oval 9">
            <a:extLst>
              <a:ext uri="{FF2B5EF4-FFF2-40B4-BE49-F238E27FC236}">
                <a16:creationId xmlns:a16="http://schemas.microsoft.com/office/drawing/2014/main" id="{5BA6419F-2FB5-D842-A7A0-6E11B1644189}"/>
              </a:ext>
            </a:extLst>
          </p:cNvPr>
          <p:cNvSpPr/>
          <p:nvPr/>
        </p:nvSpPr>
        <p:spPr>
          <a:xfrm>
            <a:off x="275731" y="4603585"/>
            <a:ext cx="2617695" cy="2510118"/>
          </a:xfrm>
          <a:prstGeom prst="ellipse">
            <a:avLst/>
          </a:prstGeom>
          <a:ln>
            <a:solidFill>
              <a:schemeClr val="tx1"/>
            </a:solidFill>
            <a:prstDash val="dash"/>
          </a:ln>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12" name="Oval 11">
            <a:extLst>
              <a:ext uri="{FF2B5EF4-FFF2-40B4-BE49-F238E27FC236}">
                <a16:creationId xmlns:a16="http://schemas.microsoft.com/office/drawing/2014/main" id="{687237AD-CA11-5944-8405-B83F946604EA}"/>
              </a:ext>
            </a:extLst>
          </p:cNvPr>
          <p:cNvSpPr/>
          <p:nvPr/>
        </p:nvSpPr>
        <p:spPr>
          <a:xfrm>
            <a:off x="3870794" y="7205901"/>
            <a:ext cx="2617695" cy="2510118"/>
          </a:xfrm>
          <a:prstGeom prst="ellipse">
            <a:avLst/>
          </a:prstGeom>
          <a:ln>
            <a:solidFill>
              <a:schemeClr val="tx1"/>
            </a:solidFill>
            <a:prstDash val="dash"/>
          </a:ln>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13" name="Oval 12">
            <a:extLst>
              <a:ext uri="{FF2B5EF4-FFF2-40B4-BE49-F238E27FC236}">
                <a16:creationId xmlns:a16="http://schemas.microsoft.com/office/drawing/2014/main" id="{7DDD5967-718F-EE4D-B00F-443E66FF605B}"/>
              </a:ext>
            </a:extLst>
          </p:cNvPr>
          <p:cNvSpPr/>
          <p:nvPr/>
        </p:nvSpPr>
        <p:spPr>
          <a:xfrm>
            <a:off x="258537" y="7195548"/>
            <a:ext cx="2617695" cy="2510118"/>
          </a:xfrm>
          <a:prstGeom prst="ellipse">
            <a:avLst/>
          </a:prstGeom>
          <a:ln>
            <a:solidFill>
              <a:schemeClr val="tx1"/>
            </a:solidFill>
            <a:prstDash val="dash"/>
          </a:ln>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14" name="Oval 13">
            <a:extLst>
              <a:ext uri="{FF2B5EF4-FFF2-40B4-BE49-F238E27FC236}">
                <a16:creationId xmlns:a16="http://schemas.microsoft.com/office/drawing/2014/main" id="{3B286C56-C63A-B043-8F9A-D89F1EEB9722}"/>
              </a:ext>
            </a:extLst>
          </p:cNvPr>
          <p:cNvSpPr/>
          <p:nvPr/>
        </p:nvSpPr>
        <p:spPr>
          <a:xfrm>
            <a:off x="2590189" y="6119890"/>
            <a:ext cx="1566648" cy="2027455"/>
          </a:xfrm>
          <a:prstGeom prst="ellipse">
            <a:avLst/>
          </a:prstGeom>
          <a:ln>
            <a:solidFill>
              <a:schemeClr val="tx1"/>
            </a:solidFill>
            <a:prstDash val="dash"/>
          </a:ln>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15" name="Oval 14">
            <a:extLst>
              <a:ext uri="{FF2B5EF4-FFF2-40B4-BE49-F238E27FC236}">
                <a16:creationId xmlns:a16="http://schemas.microsoft.com/office/drawing/2014/main" id="{9C0BED24-9AF9-D44B-96CE-476DC1975999}"/>
              </a:ext>
            </a:extLst>
          </p:cNvPr>
          <p:cNvSpPr/>
          <p:nvPr/>
        </p:nvSpPr>
        <p:spPr>
          <a:xfrm>
            <a:off x="5157804" y="2735845"/>
            <a:ext cx="1442394" cy="1942010"/>
          </a:xfrm>
          <a:prstGeom prst="ellipse">
            <a:avLst/>
          </a:prstGeom>
          <a:ln>
            <a:solidFill>
              <a:schemeClr val="tx1"/>
            </a:solidFill>
            <a:prstDash val="dash"/>
          </a:ln>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16" name="Oval 15">
            <a:extLst>
              <a:ext uri="{FF2B5EF4-FFF2-40B4-BE49-F238E27FC236}">
                <a16:creationId xmlns:a16="http://schemas.microsoft.com/office/drawing/2014/main" id="{4BFF175B-61CA-0444-8B14-9817664E9D27}"/>
              </a:ext>
            </a:extLst>
          </p:cNvPr>
          <p:cNvSpPr/>
          <p:nvPr/>
        </p:nvSpPr>
        <p:spPr>
          <a:xfrm rot="5400000">
            <a:off x="927895" y="2976601"/>
            <a:ext cx="917307" cy="2227777"/>
          </a:xfrm>
          <a:prstGeom prst="ellipse">
            <a:avLst/>
          </a:prstGeom>
          <a:ln>
            <a:solidFill>
              <a:schemeClr val="tx1"/>
            </a:solidFill>
            <a:prstDash val="dash"/>
          </a:ln>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Tree>
    <p:extLst>
      <p:ext uri="{BB962C8B-B14F-4D97-AF65-F5344CB8AC3E}">
        <p14:creationId xmlns:p14="http://schemas.microsoft.com/office/powerpoint/2010/main" val="1700728158"/>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5851AD3-4F8B-AF4F-84C1-DF61A8189C05}"/>
              </a:ext>
            </a:extLst>
          </p:cNvPr>
          <p:cNvSpPr/>
          <p:nvPr/>
        </p:nvSpPr>
        <p:spPr>
          <a:xfrm>
            <a:off x="181947" y="138404"/>
            <a:ext cx="6494106" cy="9629192"/>
          </a:xfrm>
          <a:prstGeom prst="rect">
            <a:avLst/>
          </a:prstGeom>
          <a:noFill/>
          <a:ln w="38100" cmpd="thickThi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GB"/>
          </a:p>
        </p:txBody>
      </p:sp>
      <p:sp>
        <p:nvSpPr>
          <p:cNvPr id="4" name="Rectangle 3">
            <a:extLst>
              <a:ext uri="{FF2B5EF4-FFF2-40B4-BE49-F238E27FC236}">
                <a16:creationId xmlns:a16="http://schemas.microsoft.com/office/drawing/2014/main" id="{7A8DAFF8-6448-0E4D-99BB-5765B75F46A7}"/>
              </a:ext>
            </a:extLst>
          </p:cNvPr>
          <p:cNvSpPr/>
          <p:nvPr/>
        </p:nvSpPr>
        <p:spPr>
          <a:xfrm>
            <a:off x="-1318035" y="202199"/>
            <a:ext cx="7141633" cy="523220"/>
          </a:xfrm>
          <a:prstGeom prst="rect">
            <a:avLst/>
          </a:prstGeom>
        </p:spPr>
        <p:txBody>
          <a:bodyPr wrap="square">
            <a:spAutoFit/>
          </a:bodyPr>
          <a:lstStyle/>
          <a:p>
            <a:pPr algn="ctr"/>
            <a:r>
              <a:rPr lang="en-GB" sz="2800" b="1" dirty="0">
                <a:ln w="19050">
                  <a:solidFill>
                    <a:sysClr val="windowText" lastClr="000000"/>
                  </a:solidFill>
                </a:ln>
                <a:solidFill>
                  <a:srgbClr val="00B0F0"/>
                </a:solidFill>
                <a:latin typeface="Gill Sans" panose="020B0502020104020203" pitchFamily="34" charset="-79"/>
                <a:ea typeface="STHupo" panose="02010800040101010101" pitchFamily="2" charset="-122"/>
                <a:cs typeface="Gill Sans" panose="020B0502020104020203" pitchFamily="34" charset="-79"/>
              </a:rPr>
              <a:t>Rhyme Time Activity</a:t>
            </a:r>
          </a:p>
        </p:txBody>
      </p:sp>
      <p:sp>
        <p:nvSpPr>
          <p:cNvPr id="11" name="TextBox 10">
            <a:extLst>
              <a:ext uri="{FF2B5EF4-FFF2-40B4-BE49-F238E27FC236}">
                <a16:creationId xmlns:a16="http://schemas.microsoft.com/office/drawing/2014/main" id="{C091759F-91FA-6344-86D7-60959D1B281D}"/>
              </a:ext>
            </a:extLst>
          </p:cNvPr>
          <p:cNvSpPr txBox="1"/>
          <p:nvPr/>
        </p:nvSpPr>
        <p:spPr>
          <a:xfrm>
            <a:off x="275731" y="619094"/>
            <a:ext cx="4117677" cy="461665"/>
          </a:xfrm>
          <a:prstGeom prst="rect">
            <a:avLst/>
          </a:prstGeom>
          <a:noFill/>
        </p:spPr>
        <p:txBody>
          <a:bodyPr wrap="square" rtlCol="0">
            <a:spAutoFit/>
          </a:bodyPr>
          <a:lstStyle/>
          <a:p>
            <a:r>
              <a:rPr lang="en-GB" sz="1200" dirty="0">
                <a:latin typeface="Gill Sans" panose="020B0502020104020203" pitchFamily="34" charset="-79"/>
                <a:cs typeface="Gill Sans" panose="020B0502020104020203" pitchFamily="34" charset="-79"/>
              </a:rPr>
              <a:t>Write one of your spelling words in a circle, then write</a:t>
            </a:r>
          </a:p>
          <a:p>
            <a:r>
              <a:rPr lang="en-GB" sz="1200" dirty="0">
                <a:latin typeface="Gill Sans" panose="020B0502020104020203" pitchFamily="34" charset="-79"/>
                <a:cs typeface="Gill Sans" panose="020B0502020104020203" pitchFamily="34" charset="-79"/>
              </a:rPr>
              <a:t>as many other words that rhyme with it in the same circle. </a:t>
            </a:r>
          </a:p>
        </p:txBody>
      </p:sp>
      <p:sp>
        <p:nvSpPr>
          <p:cNvPr id="2" name="Oval 1">
            <a:extLst>
              <a:ext uri="{FF2B5EF4-FFF2-40B4-BE49-F238E27FC236}">
                <a16:creationId xmlns:a16="http://schemas.microsoft.com/office/drawing/2014/main" id="{576717AC-1499-384F-AB45-2F2AE17EBD4B}"/>
              </a:ext>
            </a:extLst>
          </p:cNvPr>
          <p:cNvSpPr/>
          <p:nvPr/>
        </p:nvSpPr>
        <p:spPr>
          <a:xfrm>
            <a:off x="275731" y="1070598"/>
            <a:ext cx="2617695" cy="2510118"/>
          </a:xfrm>
          <a:prstGeom prst="ellipse">
            <a:avLst/>
          </a:prstGeom>
          <a:ln>
            <a:solidFill>
              <a:schemeClr val="bg1">
                <a:lumMod val="65000"/>
              </a:schemeClr>
            </a:solidFill>
            <a:prstDash val="dashDot"/>
          </a:ln>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7" name="Oval 6">
            <a:extLst>
              <a:ext uri="{FF2B5EF4-FFF2-40B4-BE49-F238E27FC236}">
                <a16:creationId xmlns:a16="http://schemas.microsoft.com/office/drawing/2014/main" id="{3E79E23E-511D-F643-B315-0A8C51F37C7E}"/>
              </a:ext>
            </a:extLst>
          </p:cNvPr>
          <p:cNvSpPr/>
          <p:nvPr/>
        </p:nvSpPr>
        <p:spPr>
          <a:xfrm>
            <a:off x="3920998" y="288835"/>
            <a:ext cx="2617695" cy="2510118"/>
          </a:xfrm>
          <a:prstGeom prst="ellipse">
            <a:avLst/>
          </a:prstGeom>
          <a:ln>
            <a:solidFill>
              <a:schemeClr val="bg1">
                <a:lumMod val="65000"/>
              </a:schemeClr>
            </a:solidFill>
            <a:prstDash val="dashDot"/>
          </a:ln>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8" name="Oval 7">
            <a:extLst>
              <a:ext uri="{FF2B5EF4-FFF2-40B4-BE49-F238E27FC236}">
                <a16:creationId xmlns:a16="http://schemas.microsoft.com/office/drawing/2014/main" id="{452460A2-4692-404B-9C56-FA85ABF432EA}"/>
              </a:ext>
            </a:extLst>
          </p:cNvPr>
          <p:cNvSpPr/>
          <p:nvPr/>
        </p:nvSpPr>
        <p:spPr>
          <a:xfrm>
            <a:off x="2518368" y="2468690"/>
            <a:ext cx="2617695" cy="2510118"/>
          </a:xfrm>
          <a:prstGeom prst="ellipse">
            <a:avLst/>
          </a:prstGeom>
          <a:ln>
            <a:solidFill>
              <a:schemeClr val="bg1">
                <a:lumMod val="65000"/>
              </a:schemeClr>
            </a:solidFill>
            <a:prstDash val="dashDot"/>
          </a:ln>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9" name="Oval 8">
            <a:extLst>
              <a:ext uri="{FF2B5EF4-FFF2-40B4-BE49-F238E27FC236}">
                <a16:creationId xmlns:a16="http://schemas.microsoft.com/office/drawing/2014/main" id="{20E4ABFD-B298-D842-A55E-BF54EBE9D153}"/>
              </a:ext>
            </a:extLst>
          </p:cNvPr>
          <p:cNvSpPr/>
          <p:nvPr/>
        </p:nvSpPr>
        <p:spPr>
          <a:xfrm>
            <a:off x="3964576" y="4641996"/>
            <a:ext cx="2617695" cy="2510118"/>
          </a:xfrm>
          <a:prstGeom prst="ellipse">
            <a:avLst/>
          </a:prstGeom>
          <a:ln>
            <a:solidFill>
              <a:schemeClr val="bg1">
                <a:lumMod val="65000"/>
              </a:schemeClr>
            </a:solidFill>
            <a:prstDash val="dashDot"/>
          </a:ln>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10" name="Oval 9">
            <a:extLst>
              <a:ext uri="{FF2B5EF4-FFF2-40B4-BE49-F238E27FC236}">
                <a16:creationId xmlns:a16="http://schemas.microsoft.com/office/drawing/2014/main" id="{5BA6419F-2FB5-D842-A7A0-6E11B1644189}"/>
              </a:ext>
            </a:extLst>
          </p:cNvPr>
          <p:cNvSpPr/>
          <p:nvPr/>
        </p:nvSpPr>
        <p:spPr>
          <a:xfrm>
            <a:off x="275731" y="4603585"/>
            <a:ext cx="2617695" cy="2510118"/>
          </a:xfrm>
          <a:prstGeom prst="ellipse">
            <a:avLst/>
          </a:prstGeom>
          <a:ln>
            <a:solidFill>
              <a:schemeClr val="bg1">
                <a:lumMod val="65000"/>
              </a:schemeClr>
            </a:solidFill>
            <a:prstDash val="dashDot"/>
          </a:ln>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12" name="Oval 11">
            <a:extLst>
              <a:ext uri="{FF2B5EF4-FFF2-40B4-BE49-F238E27FC236}">
                <a16:creationId xmlns:a16="http://schemas.microsoft.com/office/drawing/2014/main" id="{687237AD-CA11-5944-8405-B83F946604EA}"/>
              </a:ext>
            </a:extLst>
          </p:cNvPr>
          <p:cNvSpPr/>
          <p:nvPr/>
        </p:nvSpPr>
        <p:spPr>
          <a:xfrm>
            <a:off x="3870794" y="7205901"/>
            <a:ext cx="2617695" cy="2510118"/>
          </a:xfrm>
          <a:prstGeom prst="ellipse">
            <a:avLst/>
          </a:prstGeom>
          <a:ln>
            <a:solidFill>
              <a:schemeClr val="bg1">
                <a:lumMod val="65000"/>
              </a:schemeClr>
            </a:solidFill>
            <a:prstDash val="dashDot"/>
          </a:ln>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13" name="Oval 12">
            <a:extLst>
              <a:ext uri="{FF2B5EF4-FFF2-40B4-BE49-F238E27FC236}">
                <a16:creationId xmlns:a16="http://schemas.microsoft.com/office/drawing/2014/main" id="{7DDD5967-718F-EE4D-B00F-443E66FF605B}"/>
              </a:ext>
            </a:extLst>
          </p:cNvPr>
          <p:cNvSpPr/>
          <p:nvPr/>
        </p:nvSpPr>
        <p:spPr>
          <a:xfrm>
            <a:off x="258537" y="7195548"/>
            <a:ext cx="2617695" cy="2510118"/>
          </a:xfrm>
          <a:prstGeom prst="ellipse">
            <a:avLst/>
          </a:prstGeom>
          <a:ln>
            <a:solidFill>
              <a:schemeClr val="bg1">
                <a:lumMod val="65000"/>
              </a:schemeClr>
            </a:solidFill>
            <a:prstDash val="dashDot"/>
          </a:ln>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14" name="Oval 13">
            <a:extLst>
              <a:ext uri="{FF2B5EF4-FFF2-40B4-BE49-F238E27FC236}">
                <a16:creationId xmlns:a16="http://schemas.microsoft.com/office/drawing/2014/main" id="{3B286C56-C63A-B043-8F9A-D89F1EEB9722}"/>
              </a:ext>
            </a:extLst>
          </p:cNvPr>
          <p:cNvSpPr/>
          <p:nvPr/>
        </p:nvSpPr>
        <p:spPr>
          <a:xfrm>
            <a:off x="2590189" y="6119890"/>
            <a:ext cx="1566648" cy="2027455"/>
          </a:xfrm>
          <a:prstGeom prst="ellipse">
            <a:avLst/>
          </a:prstGeom>
          <a:ln>
            <a:solidFill>
              <a:schemeClr val="bg1">
                <a:lumMod val="65000"/>
              </a:schemeClr>
            </a:solidFill>
            <a:prstDash val="dashDot"/>
          </a:ln>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15" name="Oval 14">
            <a:extLst>
              <a:ext uri="{FF2B5EF4-FFF2-40B4-BE49-F238E27FC236}">
                <a16:creationId xmlns:a16="http://schemas.microsoft.com/office/drawing/2014/main" id="{9C0BED24-9AF9-D44B-96CE-476DC1975999}"/>
              </a:ext>
            </a:extLst>
          </p:cNvPr>
          <p:cNvSpPr/>
          <p:nvPr/>
        </p:nvSpPr>
        <p:spPr>
          <a:xfrm>
            <a:off x="5157804" y="2735845"/>
            <a:ext cx="1442394" cy="1942010"/>
          </a:xfrm>
          <a:prstGeom prst="ellipse">
            <a:avLst/>
          </a:prstGeom>
          <a:ln>
            <a:solidFill>
              <a:schemeClr val="bg1">
                <a:lumMod val="65000"/>
              </a:schemeClr>
            </a:solidFill>
            <a:prstDash val="dashDot"/>
          </a:ln>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16" name="Oval 15">
            <a:extLst>
              <a:ext uri="{FF2B5EF4-FFF2-40B4-BE49-F238E27FC236}">
                <a16:creationId xmlns:a16="http://schemas.microsoft.com/office/drawing/2014/main" id="{4BFF175B-61CA-0444-8B14-9817664E9D27}"/>
              </a:ext>
            </a:extLst>
          </p:cNvPr>
          <p:cNvSpPr/>
          <p:nvPr/>
        </p:nvSpPr>
        <p:spPr>
          <a:xfrm rot="5400000">
            <a:off x="927895" y="2976601"/>
            <a:ext cx="917307" cy="2227777"/>
          </a:xfrm>
          <a:prstGeom prst="ellipse">
            <a:avLst/>
          </a:prstGeom>
          <a:ln>
            <a:solidFill>
              <a:schemeClr val="bg1">
                <a:lumMod val="65000"/>
              </a:schemeClr>
            </a:solidFill>
            <a:prstDash val="dashDot"/>
          </a:ln>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Tree>
    <p:extLst>
      <p:ext uri="{BB962C8B-B14F-4D97-AF65-F5344CB8AC3E}">
        <p14:creationId xmlns:p14="http://schemas.microsoft.com/office/powerpoint/2010/main" val="3467254273"/>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5851AD3-4F8B-AF4F-84C1-DF61A8189C05}"/>
              </a:ext>
            </a:extLst>
          </p:cNvPr>
          <p:cNvSpPr/>
          <p:nvPr/>
        </p:nvSpPr>
        <p:spPr>
          <a:xfrm>
            <a:off x="181947" y="138404"/>
            <a:ext cx="6494106" cy="9629192"/>
          </a:xfrm>
          <a:prstGeom prst="rect">
            <a:avLst/>
          </a:prstGeom>
          <a:noFill/>
          <a:ln w="38100" cmpd="thickThi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GB"/>
          </a:p>
        </p:txBody>
      </p:sp>
      <p:sp>
        <p:nvSpPr>
          <p:cNvPr id="4" name="Rectangle 3">
            <a:extLst>
              <a:ext uri="{FF2B5EF4-FFF2-40B4-BE49-F238E27FC236}">
                <a16:creationId xmlns:a16="http://schemas.microsoft.com/office/drawing/2014/main" id="{7A8DAFF8-6448-0E4D-99BB-5765B75F46A7}"/>
              </a:ext>
            </a:extLst>
          </p:cNvPr>
          <p:cNvSpPr/>
          <p:nvPr/>
        </p:nvSpPr>
        <p:spPr>
          <a:xfrm>
            <a:off x="-756926" y="221345"/>
            <a:ext cx="7141633" cy="523220"/>
          </a:xfrm>
          <a:prstGeom prst="rect">
            <a:avLst/>
          </a:prstGeom>
        </p:spPr>
        <p:txBody>
          <a:bodyPr wrap="square">
            <a:spAutoFit/>
          </a:bodyPr>
          <a:lstStyle/>
          <a:p>
            <a:pPr algn="ctr"/>
            <a:r>
              <a:rPr lang="en-GB" sz="2800" b="1" dirty="0">
                <a:ln w="19050">
                  <a:solidFill>
                    <a:sysClr val="windowText" lastClr="000000"/>
                  </a:solidFill>
                </a:ln>
                <a:solidFill>
                  <a:srgbClr val="00B0F0"/>
                </a:solidFill>
                <a:latin typeface="Gill Sans" panose="020B0502020104020203" pitchFamily="34" charset="-79"/>
                <a:ea typeface="STHupo" panose="02010800040101010101" pitchFamily="2" charset="-122"/>
                <a:cs typeface="Gill Sans" panose="020B0502020104020203" pitchFamily="34" charset="-79"/>
              </a:rPr>
              <a:t>Small and Smaller Activity</a:t>
            </a:r>
          </a:p>
        </p:txBody>
      </p:sp>
      <p:sp>
        <p:nvSpPr>
          <p:cNvPr id="11" name="TextBox 10">
            <a:extLst>
              <a:ext uri="{FF2B5EF4-FFF2-40B4-BE49-F238E27FC236}">
                <a16:creationId xmlns:a16="http://schemas.microsoft.com/office/drawing/2014/main" id="{C091759F-91FA-6344-86D7-60959D1B281D}"/>
              </a:ext>
            </a:extLst>
          </p:cNvPr>
          <p:cNvSpPr txBox="1"/>
          <p:nvPr/>
        </p:nvSpPr>
        <p:spPr>
          <a:xfrm>
            <a:off x="296513" y="668489"/>
            <a:ext cx="6249760" cy="461665"/>
          </a:xfrm>
          <a:prstGeom prst="rect">
            <a:avLst/>
          </a:prstGeom>
          <a:noFill/>
        </p:spPr>
        <p:txBody>
          <a:bodyPr wrap="square" rtlCol="0">
            <a:spAutoFit/>
          </a:bodyPr>
          <a:lstStyle/>
          <a:p>
            <a:r>
              <a:rPr lang="en-GB" sz="1200" dirty="0">
                <a:latin typeface="Gill Sans" panose="020B0502020104020203" pitchFamily="34" charset="-79"/>
                <a:cs typeface="Gill Sans" panose="020B0502020104020203" pitchFamily="34" charset="-79"/>
              </a:rPr>
              <a:t>Fill in the grid with your spellings. Choose one word and repeat it in the outside rectangle. Then choose another word and fill in the next rectangle. Continue on to the centre.</a:t>
            </a:r>
          </a:p>
        </p:txBody>
      </p:sp>
      <p:sp>
        <p:nvSpPr>
          <p:cNvPr id="5" name="Rectangle 4">
            <a:extLst>
              <a:ext uri="{FF2B5EF4-FFF2-40B4-BE49-F238E27FC236}">
                <a16:creationId xmlns:a16="http://schemas.microsoft.com/office/drawing/2014/main" id="{36E6971C-89D9-F542-82ED-3DD9D2EB67A2}"/>
              </a:ext>
            </a:extLst>
          </p:cNvPr>
          <p:cNvSpPr/>
          <p:nvPr/>
        </p:nvSpPr>
        <p:spPr>
          <a:xfrm>
            <a:off x="296513" y="1246909"/>
            <a:ext cx="6249760" cy="8394546"/>
          </a:xfrm>
          <a:prstGeom prst="rect">
            <a:avLst/>
          </a:prstGeom>
          <a:solidFill>
            <a:schemeClr val="bg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Rectangle 16">
            <a:extLst>
              <a:ext uri="{FF2B5EF4-FFF2-40B4-BE49-F238E27FC236}">
                <a16:creationId xmlns:a16="http://schemas.microsoft.com/office/drawing/2014/main" id="{3FF3ED22-98B6-1F45-8F98-B7E964448A30}"/>
              </a:ext>
            </a:extLst>
          </p:cNvPr>
          <p:cNvSpPr/>
          <p:nvPr/>
        </p:nvSpPr>
        <p:spPr>
          <a:xfrm>
            <a:off x="678193" y="1633795"/>
            <a:ext cx="5486400" cy="7653111"/>
          </a:xfrm>
          <a:prstGeom prst="rect">
            <a:avLst/>
          </a:prstGeom>
          <a:solidFill>
            <a:schemeClr val="bg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 name="Rectangle 17">
            <a:extLst>
              <a:ext uri="{FF2B5EF4-FFF2-40B4-BE49-F238E27FC236}">
                <a16:creationId xmlns:a16="http://schemas.microsoft.com/office/drawing/2014/main" id="{3815A0D5-446B-E34B-8F52-652A3DB483DC}"/>
              </a:ext>
            </a:extLst>
          </p:cNvPr>
          <p:cNvSpPr/>
          <p:nvPr/>
        </p:nvSpPr>
        <p:spPr>
          <a:xfrm>
            <a:off x="1121779" y="2079764"/>
            <a:ext cx="4597910" cy="6728836"/>
          </a:xfrm>
          <a:prstGeom prst="rect">
            <a:avLst/>
          </a:prstGeom>
          <a:solidFill>
            <a:schemeClr val="bg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Rectangle 18">
            <a:extLst>
              <a:ext uri="{FF2B5EF4-FFF2-40B4-BE49-F238E27FC236}">
                <a16:creationId xmlns:a16="http://schemas.microsoft.com/office/drawing/2014/main" id="{62633CB4-6306-4B45-9A42-8F6C0AC66408}"/>
              </a:ext>
            </a:extLst>
          </p:cNvPr>
          <p:cNvSpPr/>
          <p:nvPr/>
        </p:nvSpPr>
        <p:spPr>
          <a:xfrm>
            <a:off x="1588421" y="2587114"/>
            <a:ext cx="3664626" cy="5746472"/>
          </a:xfrm>
          <a:prstGeom prst="rect">
            <a:avLst/>
          </a:prstGeom>
          <a:solidFill>
            <a:schemeClr val="bg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 name="Rectangle 19">
            <a:extLst>
              <a:ext uri="{FF2B5EF4-FFF2-40B4-BE49-F238E27FC236}">
                <a16:creationId xmlns:a16="http://schemas.microsoft.com/office/drawing/2014/main" id="{D268C0BD-3184-1246-B70E-9A0E5111D5FD}"/>
              </a:ext>
            </a:extLst>
          </p:cNvPr>
          <p:cNvSpPr/>
          <p:nvPr/>
        </p:nvSpPr>
        <p:spPr>
          <a:xfrm>
            <a:off x="2084049" y="3101731"/>
            <a:ext cx="2673369" cy="4684902"/>
          </a:xfrm>
          <a:prstGeom prst="rect">
            <a:avLst/>
          </a:prstGeom>
          <a:solidFill>
            <a:schemeClr val="bg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1" name="Rectangle 20">
            <a:extLst>
              <a:ext uri="{FF2B5EF4-FFF2-40B4-BE49-F238E27FC236}">
                <a16:creationId xmlns:a16="http://schemas.microsoft.com/office/drawing/2014/main" id="{BC0111C3-C130-9B43-A485-88A0ADA8A05B}"/>
              </a:ext>
            </a:extLst>
          </p:cNvPr>
          <p:cNvSpPr/>
          <p:nvPr/>
        </p:nvSpPr>
        <p:spPr>
          <a:xfrm>
            <a:off x="2556859" y="3590142"/>
            <a:ext cx="1727747" cy="3740416"/>
          </a:xfrm>
          <a:prstGeom prst="rect">
            <a:avLst/>
          </a:prstGeom>
          <a:solidFill>
            <a:schemeClr val="bg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2" name="Rectangle 21">
            <a:extLst>
              <a:ext uri="{FF2B5EF4-FFF2-40B4-BE49-F238E27FC236}">
                <a16:creationId xmlns:a16="http://schemas.microsoft.com/office/drawing/2014/main" id="{6CF0C854-1A25-2843-9871-C29ED360865B}"/>
              </a:ext>
            </a:extLst>
          </p:cNvPr>
          <p:cNvSpPr/>
          <p:nvPr/>
        </p:nvSpPr>
        <p:spPr>
          <a:xfrm>
            <a:off x="3052689" y="4120116"/>
            <a:ext cx="794186" cy="2675538"/>
          </a:xfrm>
          <a:prstGeom prst="rect">
            <a:avLst/>
          </a:prstGeom>
          <a:solidFill>
            <a:schemeClr val="bg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3" name="Rectangle 22">
            <a:extLst>
              <a:ext uri="{FF2B5EF4-FFF2-40B4-BE49-F238E27FC236}">
                <a16:creationId xmlns:a16="http://schemas.microsoft.com/office/drawing/2014/main" id="{1EBE9EB8-CA35-D14E-AFF0-BF9271B5EE88}"/>
              </a:ext>
            </a:extLst>
          </p:cNvPr>
          <p:cNvSpPr/>
          <p:nvPr/>
        </p:nvSpPr>
        <p:spPr>
          <a:xfrm>
            <a:off x="3336922" y="4584243"/>
            <a:ext cx="223911" cy="1754211"/>
          </a:xfrm>
          <a:prstGeom prst="rect">
            <a:avLst/>
          </a:prstGeom>
          <a:solidFill>
            <a:schemeClr val="bg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3005681202"/>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5851AD3-4F8B-AF4F-84C1-DF61A8189C05}"/>
              </a:ext>
            </a:extLst>
          </p:cNvPr>
          <p:cNvSpPr/>
          <p:nvPr/>
        </p:nvSpPr>
        <p:spPr>
          <a:xfrm>
            <a:off x="181947" y="138404"/>
            <a:ext cx="6494106" cy="9629192"/>
          </a:xfrm>
          <a:prstGeom prst="rect">
            <a:avLst/>
          </a:prstGeom>
          <a:noFill/>
          <a:ln w="38100" cmpd="thickThi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GB"/>
          </a:p>
        </p:txBody>
      </p:sp>
      <p:sp>
        <p:nvSpPr>
          <p:cNvPr id="4" name="Rectangle 3">
            <a:extLst>
              <a:ext uri="{FF2B5EF4-FFF2-40B4-BE49-F238E27FC236}">
                <a16:creationId xmlns:a16="http://schemas.microsoft.com/office/drawing/2014/main" id="{7A8DAFF8-6448-0E4D-99BB-5765B75F46A7}"/>
              </a:ext>
            </a:extLst>
          </p:cNvPr>
          <p:cNvSpPr/>
          <p:nvPr/>
        </p:nvSpPr>
        <p:spPr>
          <a:xfrm>
            <a:off x="-756926" y="221345"/>
            <a:ext cx="7141633" cy="523220"/>
          </a:xfrm>
          <a:prstGeom prst="rect">
            <a:avLst/>
          </a:prstGeom>
        </p:spPr>
        <p:txBody>
          <a:bodyPr wrap="square">
            <a:spAutoFit/>
          </a:bodyPr>
          <a:lstStyle/>
          <a:p>
            <a:pPr algn="ctr"/>
            <a:r>
              <a:rPr lang="en-GB" sz="2800" b="1" dirty="0">
                <a:ln w="19050">
                  <a:solidFill>
                    <a:sysClr val="windowText" lastClr="000000"/>
                  </a:solidFill>
                </a:ln>
                <a:solidFill>
                  <a:srgbClr val="00B0F0"/>
                </a:solidFill>
                <a:latin typeface="Gill Sans" panose="020B0502020104020203" pitchFamily="34" charset="-79"/>
                <a:ea typeface="STHupo" panose="02010800040101010101" pitchFamily="2" charset="-122"/>
                <a:cs typeface="Gill Sans" panose="020B0502020104020203" pitchFamily="34" charset="-79"/>
              </a:rPr>
              <a:t>Small and Smaller Activity</a:t>
            </a:r>
          </a:p>
        </p:txBody>
      </p:sp>
      <p:sp>
        <p:nvSpPr>
          <p:cNvPr id="11" name="TextBox 10">
            <a:extLst>
              <a:ext uri="{FF2B5EF4-FFF2-40B4-BE49-F238E27FC236}">
                <a16:creationId xmlns:a16="http://schemas.microsoft.com/office/drawing/2014/main" id="{C091759F-91FA-6344-86D7-60959D1B281D}"/>
              </a:ext>
            </a:extLst>
          </p:cNvPr>
          <p:cNvSpPr txBox="1"/>
          <p:nvPr/>
        </p:nvSpPr>
        <p:spPr>
          <a:xfrm>
            <a:off x="296513" y="668489"/>
            <a:ext cx="6249760" cy="461665"/>
          </a:xfrm>
          <a:prstGeom prst="rect">
            <a:avLst/>
          </a:prstGeom>
          <a:noFill/>
        </p:spPr>
        <p:txBody>
          <a:bodyPr wrap="square" rtlCol="0">
            <a:spAutoFit/>
          </a:bodyPr>
          <a:lstStyle/>
          <a:p>
            <a:r>
              <a:rPr lang="en-GB" sz="1200" dirty="0">
                <a:latin typeface="Gill Sans" panose="020B0502020104020203" pitchFamily="34" charset="-79"/>
                <a:cs typeface="Gill Sans" panose="020B0502020104020203" pitchFamily="34" charset="-79"/>
              </a:rPr>
              <a:t>Fill in the grid with your spellings. Choose one word and repeat it in the outside rectangle. Then choose another word and fill in the next rectangle. Continue on to the centre.</a:t>
            </a:r>
          </a:p>
        </p:txBody>
      </p:sp>
      <p:sp>
        <p:nvSpPr>
          <p:cNvPr id="5" name="Rectangle 4">
            <a:extLst>
              <a:ext uri="{FF2B5EF4-FFF2-40B4-BE49-F238E27FC236}">
                <a16:creationId xmlns:a16="http://schemas.microsoft.com/office/drawing/2014/main" id="{36E6971C-89D9-F542-82ED-3DD9D2EB67A2}"/>
              </a:ext>
            </a:extLst>
          </p:cNvPr>
          <p:cNvSpPr/>
          <p:nvPr/>
        </p:nvSpPr>
        <p:spPr>
          <a:xfrm>
            <a:off x="296513" y="1246909"/>
            <a:ext cx="6249760" cy="8394546"/>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Rectangle 16">
            <a:extLst>
              <a:ext uri="{FF2B5EF4-FFF2-40B4-BE49-F238E27FC236}">
                <a16:creationId xmlns:a16="http://schemas.microsoft.com/office/drawing/2014/main" id="{3FF3ED22-98B6-1F45-8F98-B7E964448A30}"/>
              </a:ext>
            </a:extLst>
          </p:cNvPr>
          <p:cNvSpPr/>
          <p:nvPr/>
        </p:nvSpPr>
        <p:spPr>
          <a:xfrm>
            <a:off x="678193" y="1633795"/>
            <a:ext cx="5486400" cy="7653111"/>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 name="Rectangle 17">
            <a:extLst>
              <a:ext uri="{FF2B5EF4-FFF2-40B4-BE49-F238E27FC236}">
                <a16:creationId xmlns:a16="http://schemas.microsoft.com/office/drawing/2014/main" id="{3815A0D5-446B-E34B-8F52-652A3DB483DC}"/>
              </a:ext>
            </a:extLst>
          </p:cNvPr>
          <p:cNvSpPr/>
          <p:nvPr/>
        </p:nvSpPr>
        <p:spPr>
          <a:xfrm>
            <a:off x="1121779" y="2079764"/>
            <a:ext cx="4597910" cy="6728836"/>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Rectangle 18">
            <a:extLst>
              <a:ext uri="{FF2B5EF4-FFF2-40B4-BE49-F238E27FC236}">
                <a16:creationId xmlns:a16="http://schemas.microsoft.com/office/drawing/2014/main" id="{62633CB4-6306-4B45-9A42-8F6C0AC66408}"/>
              </a:ext>
            </a:extLst>
          </p:cNvPr>
          <p:cNvSpPr/>
          <p:nvPr/>
        </p:nvSpPr>
        <p:spPr>
          <a:xfrm>
            <a:off x="1588421" y="2587114"/>
            <a:ext cx="3664626" cy="5746472"/>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 name="Rectangle 19">
            <a:extLst>
              <a:ext uri="{FF2B5EF4-FFF2-40B4-BE49-F238E27FC236}">
                <a16:creationId xmlns:a16="http://schemas.microsoft.com/office/drawing/2014/main" id="{D268C0BD-3184-1246-B70E-9A0E5111D5FD}"/>
              </a:ext>
            </a:extLst>
          </p:cNvPr>
          <p:cNvSpPr/>
          <p:nvPr/>
        </p:nvSpPr>
        <p:spPr>
          <a:xfrm>
            <a:off x="2084049" y="3101731"/>
            <a:ext cx="2673369" cy="4684902"/>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1" name="Rectangle 20">
            <a:extLst>
              <a:ext uri="{FF2B5EF4-FFF2-40B4-BE49-F238E27FC236}">
                <a16:creationId xmlns:a16="http://schemas.microsoft.com/office/drawing/2014/main" id="{BC0111C3-C130-9B43-A485-88A0ADA8A05B}"/>
              </a:ext>
            </a:extLst>
          </p:cNvPr>
          <p:cNvSpPr/>
          <p:nvPr/>
        </p:nvSpPr>
        <p:spPr>
          <a:xfrm>
            <a:off x="2556859" y="3590142"/>
            <a:ext cx="1727747" cy="3740416"/>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2" name="Rectangle 21">
            <a:extLst>
              <a:ext uri="{FF2B5EF4-FFF2-40B4-BE49-F238E27FC236}">
                <a16:creationId xmlns:a16="http://schemas.microsoft.com/office/drawing/2014/main" id="{6CF0C854-1A25-2843-9871-C29ED360865B}"/>
              </a:ext>
            </a:extLst>
          </p:cNvPr>
          <p:cNvSpPr/>
          <p:nvPr/>
        </p:nvSpPr>
        <p:spPr>
          <a:xfrm>
            <a:off x="3052689" y="4120116"/>
            <a:ext cx="794186" cy="2675538"/>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3" name="Rectangle 22">
            <a:extLst>
              <a:ext uri="{FF2B5EF4-FFF2-40B4-BE49-F238E27FC236}">
                <a16:creationId xmlns:a16="http://schemas.microsoft.com/office/drawing/2014/main" id="{1EBE9EB8-CA35-D14E-AFF0-BF9271B5EE88}"/>
              </a:ext>
            </a:extLst>
          </p:cNvPr>
          <p:cNvSpPr/>
          <p:nvPr/>
        </p:nvSpPr>
        <p:spPr>
          <a:xfrm>
            <a:off x="3336922" y="4584243"/>
            <a:ext cx="223911" cy="1754211"/>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141597859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8F48FF6-71D1-E54C-AB5E-54D6C5636114}"/>
              </a:ext>
            </a:extLst>
          </p:cNvPr>
          <p:cNvSpPr/>
          <p:nvPr/>
        </p:nvSpPr>
        <p:spPr>
          <a:xfrm>
            <a:off x="-6216" y="126496"/>
            <a:ext cx="6858001" cy="40011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46"/>
          </a:p>
        </p:txBody>
      </p:sp>
      <p:sp>
        <p:nvSpPr>
          <p:cNvPr id="2" name="TextBox 1">
            <a:extLst>
              <a:ext uri="{FF2B5EF4-FFF2-40B4-BE49-F238E27FC236}">
                <a16:creationId xmlns:a16="http://schemas.microsoft.com/office/drawing/2014/main" id="{C0E5830B-961B-3744-9B60-3AFD1185BE77}"/>
              </a:ext>
            </a:extLst>
          </p:cNvPr>
          <p:cNvSpPr txBox="1"/>
          <p:nvPr/>
        </p:nvSpPr>
        <p:spPr>
          <a:xfrm>
            <a:off x="2597679" y="9664524"/>
            <a:ext cx="1662635" cy="241476"/>
          </a:xfrm>
          <a:prstGeom prst="rect">
            <a:avLst/>
          </a:prstGeom>
          <a:noFill/>
        </p:spPr>
        <p:txBody>
          <a:bodyPr wrap="none" rtlCol="0">
            <a:spAutoFit/>
          </a:bodyPr>
          <a:lstStyle/>
          <a:p>
            <a:r>
              <a:rPr lang="en-US" sz="969" dirty="0">
                <a:solidFill>
                  <a:schemeClr val="bg2">
                    <a:lumMod val="50000"/>
                  </a:schemeClr>
                </a:solidFill>
                <a:latin typeface="Gill Sans MT" panose="020B0502020104020203" pitchFamily="34" charset="77"/>
              </a:rPr>
              <a:t>© Vocabulary Ninja Ltd 2025</a:t>
            </a:r>
          </a:p>
        </p:txBody>
      </p:sp>
      <p:sp>
        <p:nvSpPr>
          <p:cNvPr id="4" name="TextBox 3">
            <a:extLst>
              <a:ext uri="{FF2B5EF4-FFF2-40B4-BE49-F238E27FC236}">
                <a16:creationId xmlns:a16="http://schemas.microsoft.com/office/drawing/2014/main" id="{429F5914-CCEC-B650-5F47-C9684E30311B}"/>
              </a:ext>
            </a:extLst>
          </p:cNvPr>
          <p:cNvSpPr txBox="1"/>
          <p:nvPr/>
        </p:nvSpPr>
        <p:spPr>
          <a:xfrm>
            <a:off x="3679162" y="126495"/>
            <a:ext cx="3189654" cy="400110"/>
          </a:xfrm>
          <a:prstGeom prst="rect">
            <a:avLst/>
          </a:prstGeom>
          <a:noFill/>
        </p:spPr>
        <p:txBody>
          <a:bodyPr wrap="square" rtlCol="0" anchor="ctr">
            <a:spAutoFit/>
          </a:bodyPr>
          <a:lstStyle/>
          <a:p>
            <a:pPr algn="ctr"/>
            <a:r>
              <a:rPr lang="en-US" sz="2000" b="1" dirty="0">
                <a:solidFill>
                  <a:schemeClr val="bg1"/>
                </a:solidFill>
                <a:latin typeface="Gill Sans SemiBold" panose="020B0502020104020203" pitchFamily="34" charset="-79"/>
                <a:ea typeface="Hiragino Kaku Gothic Std W8" panose="020B0800000000000000" pitchFamily="34" charset="-128"/>
                <a:cs typeface="Gill Sans SemiBold" panose="020B0502020104020203" pitchFamily="34" charset="-79"/>
              </a:rPr>
              <a:t>Rule: es, y</a:t>
            </a:r>
          </a:p>
        </p:txBody>
      </p:sp>
      <p:sp>
        <p:nvSpPr>
          <p:cNvPr id="5" name="TextBox 4">
            <a:extLst>
              <a:ext uri="{FF2B5EF4-FFF2-40B4-BE49-F238E27FC236}">
                <a16:creationId xmlns:a16="http://schemas.microsoft.com/office/drawing/2014/main" id="{7CF61BC0-CCD7-12F4-BFF6-EAA8A334303D}"/>
              </a:ext>
            </a:extLst>
          </p:cNvPr>
          <p:cNvSpPr txBox="1"/>
          <p:nvPr/>
        </p:nvSpPr>
        <p:spPr>
          <a:xfrm>
            <a:off x="10815" y="126495"/>
            <a:ext cx="3189654" cy="400110"/>
          </a:xfrm>
          <a:prstGeom prst="rect">
            <a:avLst/>
          </a:prstGeom>
          <a:noFill/>
        </p:spPr>
        <p:txBody>
          <a:bodyPr wrap="square" rtlCol="0" anchor="ctr">
            <a:spAutoFit/>
          </a:bodyPr>
          <a:lstStyle/>
          <a:p>
            <a:pPr algn="ctr"/>
            <a:r>
              <a:rPr lang="en-US" sz="2000" b="1" dirty="0">
                <a:solidFill>
                  <a:schemeClr val="bg1"/>
                </a:solidFill>
                <a:latin typeface="Gill Sans SemiBold" panose="020B0502020104020203" pitchFamily="34" charset="-79"/>
                <a:ea typeface="Hiragino Kaku Gothic Std W8" panose="020B0800000000000000" pitchFamily="34" charset="-128"/>
                <a:cs typeface="Gill Sans SemiBold" panose="020B0502020104020203" pitchFamily="34" charset="-79"/>
              </a:rPr>
              <a:t>Y2 - Spring 2 - Week 3</a:t>
            </a:r>
          </a:p>
        </p:txBody>
      </p:sp>
      <p:pic>
        <p:nvPicPr>
          <p:cNvPr id="18" name="Picture 17" descr="A cartoon character with a blue letter&#10;&#10;AI-generated content may be incorrect.">
            <a:extLst>
              <a:ext uri="{FF2B5EF4-FFF2-40B4-BE49-F238E27FC236}">
                <a16:creationId xmlns:a16="http://schemas.microsoft.com/office/drawing/2014/main" id="{7D8F9743-94EE-DE32-34B7-FBEFB8712D68}"/>
              </a:ext>
            </a:extLst>
          </p:cNvPr>
          <p:cNvPicPr>
            <a:picLocks noChangeAspect="1"/>
          </p:cNvPicPr>
          <p:nvPr/>
        </p:nvPicPr>
        <p:blipFill>
          <a:blip r:embed="rId2"/>
          <a:stretch>
            <a:fillRect/>
          </a:stretch>
        </p:blipFill>
        <p:spPr>
          <a:xfrm>
            <a:off x="3232822" y="155944"/>
            <a:ext cx="484095" cy="370661"/>
          </a:xfrm>
          <a:prstGeom prst="rect">
            <a:avLst/>
          </a:prstGeom>
        </p:spPr>
      </p:pic>
      <p:graphicFrame>
        <p:nvGraphicFramePr>
          <p:cNvPr id="20" name="Table 19">
            <a:extLst>
              <a:ext uri="{FF2B5EF4-FFF2-40B4-BE49-F238E27FC236}">
                <a16:creationId xmlns:a16="http://schemas.microsoft.com/office/drawing/2014/main" id="{31041A74-9032-BE21-7DD7-142D1E7226BA}"/>
              </a:ext>
            </a:extLst>
          </p:cNvPr>
          <p:cNvGraphicFramePr>
            <a:graphicFrameLocks noGrp="1"/>
          </p:cNvGraphicFramePr>
          <p:nvPr>
            <p:extLst>
              <p:ext uri="{D42A27DB-BD31-4B8C-83A1-F6EECF244321}">
                <p14:modId xmlns:p14="http://schemas.microsoft.com/office/powerpoint/2010/main" val="4218065843"/>
              </p:ext>
            </p:extLst>
          </p:nvPr>
        </p:nvGraphicFramePr>
        <p:xfrm>
          <a:off x="153916" y="1017718"/>
          <a:ext cx="6537735" cy="1222028"/>
        </p:xfrm>
        <a:graphic>
          <a:graphicData uri="http://schemas.openxmlformats.org/drawingml/2006/table">
            <a:tbl>
              <a:tblPr firstRow="1" bandRow="1">
                <a:tableStyleId>{5940675A-B579-460E-94D1-54222C63F5DA}</a:tableStyleId>
              </a:tblPr>
              <a:tblGrid>
                <a:gridCol w="1307547">
                  <a:extLst>
                    <a:ext uri="{9D8B030D-6E8A-4147-A177-3AD203B41FA5}">
                      <a16:colId xmlns:a16="http://schemas.microsoft.com/office/drawing/2014/main" val="1258760958"/>
                    </a:ext>
                  </a:extLst>
                </a:gridCol>
                <a:gridCol w="1307547">
                  <a:extLst>
                    <a:ext uri="{9D8B030D-6E8A-4147-A177-3AD203B41FA5}">
                      <a16:colId xmlns:a16="http://schemas.microsoft.com/office/drawing/2014/main" val="2964003616"/>
                    </a:ext>
                  </a:extLst>
                </a:gridCol>
                <a:gridCol w="1307547">
                  <a:extLst>
                    <a:ext uri="{9D8B030D-6E8A-4147-A177-3AD203B41FA5}">
                      <a16:colId xmlns:a16="http://schemas.microsoft.com/office/drawing/2014/main" val="1589576130"/>
                    </a:ext>
                  </a:extLst>
                </a:gridCol>
                <a:gridCol w="1307547">
                  <a:extLst>
                    <a:ext uri="{9D8B030D-6E8A-4147-A177-3AD203B41FA5}">
                      <a16:colId xmlns:a16="http://schemas.microsoft.com/office/drawing/2014/main" val="1577149412"/>
                    </a:ext>
                  </a:extLst>
                </a:gridCol>
                <a:gridCol w="1307547">
                  <a:extLst>
                    <a:ext uri="{9D8B030D-6E8A-4147-A177-3AD203B41FA5}">
                      <a16:colId xmlns:a16="http://schemas.microsoft.com/office/drawing/2014/main" val="1341110429"/>
                    </a:ext>
                  </a:extLst>
                </a:gridCol>
              </a:tblGrid>
              <a:tr h="305507">
                <a:tc>
                  <a:txBody>
                    <a:bodyPr/>
                    <a:lstStyle/>
                    <a:p>
                      <a:pPr algn="ctr"/>
                      <a:r>
                        <a:rPr lang="en-GB" sz="1200" dirty="0">
                          <a:solidFill>
                            <a:srgbClr val="000000"/>
                          </a:solidFill>
                          <a:latin typeface="Gill Sans MT" panose="020B0502020104020203" pitchFamily="34" charset="0"/>
                        </a:rPr>
                        <a:t>fl</a:t>
                      </a:r>
                      <a:r>
                        <a:rPr lang="en-GB" sz="1200" dirty="0">
                          <a:solidFill>
                            <a:srgbClr val="00B050"/>
                          </a:solidFill>
                          <a:latin typeface="Gill Sans MT" panose="020B0502020104020203" pitchFamily="34" charset="0"/>
                        </a:rPr>
                        <a:t>i</a:t>
                      </a:r>
                      <a:r>
                        <a:rPr lang="en-GB" sz="1200" dirty="0">
                          <a:solidFill>
                            <a:srgbClr val="FF0000"/>
                          </a:solidFill>
                          <a:latin typeface="Gill Sans MT" panose="020B0502020104020203" pitchFamily="34" charset="0"/>
                        </a:rPr>
                        <a:t>es</a:t>
                      </a: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gn="ctr"/>
                      <a:r>
                        <a:rPr lang="en-GB" sz="1200" dirty="0">
                          <a:latin typeface="Gill Sans MT" panose="020B0502020104020203" pitchFamily="34" charset="0"/>
                        </a:rPr>
                        <a:t>tr</a:t>
                      </a:r>
                      <a:r>
                        <a:rPr lang="en-GB" sz="1200" dirty="0">
                          <a:solidFill>
                            <a:srgbClr val="00B050"/>
                          </a:solidFill>
                          <a:latin typeface="Gill Sans MT" panose="020B0502020104020203" pitchFamily="34" charset="0"/>
                        </a:rPr>
                        <a:t>i</a:t>
                      </a:r>
                      <a:r>
                        <a:rPr lang="en-GB" sz="1200" dirty="0">
                          <a:solidFill>
                            <a:srgbClr val="FF0000"/>
                          </a:solidFill>
                          <a:latin typeface="Gill Sans MT" panose="020B0502020104020203" pitchFamily="34" charset="0"/>
                        </a:rPr>
                        <a:t>es</a:t>
                      </a: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gn="ctr"/>
                      <a:r>
                        <a:rPr lang="en-GB" sz="1200" dirty="0">
                          <a:latin typeface="Gill Sans MT" panose="020B0502020104020203" pitchFamily="34" charset="0"/>
                        </a:rPr>
                        <a:t>rel</a:t>
                      </a:r>
                      <a:r>
                        <a:rPr lang="en-GB" sz="1200" dirty="0">
                          <a:solidFill>
                            <a:srgbClr val="00B050"/>
                          </a:solidFill>
                          <a:latin typeface="Gill Sans MT" panose="020B0502020104020203" pitchFamily="34" charset="0"/>
                        </a:rPr>
                        <a:t>i</a:t>
                      </a:r>
                      <a:r>
                        <a:rPr lang="en-GB" sz="1200" dirty="0">
                          <a:solidFill>
                            <a:srgbClr val="FF0000"/>
                          </a:solidFill>
                          <a:latin typeface="Gill Sans MT" panose="020B0502020104020203" pitchFamily="34" charset="0"/>
                        </a:rPr>
                        <a:t>es</a:t>
                      </a: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gn="ctr"/>
                      <a:r>
                        <a:rPr lang="en-GB" sz="1200" dirty="0">
                          <a:latin typeface="Gill Sans MT" panose="020B0502020104020203" pitchFamily="34" charset="0"/>
                        </a:rPr>
                        <a:t>fr</a:t>
                      </a:r>
                      <a:r>
                        <a:rPr lang="en-GB" sz="1200" dirty="0">
                          <a:solidFill>
                            <a:srgbClr val="00B050"/>
                          </a:solidFill>
                          <a:latin typeface="Gill Sans MT" panose="020B0502020104020203" pitchFamily="34" charset="0"/>
                        </a:rPr>
                        <a:t>i</a:t>
                      </a:r>
                      <a:r>
                        <a:rPr lang="en-GB" sz="1200" dirty="0">
                          <a:solidFill>
                            <a:srgbClr val="FF0000"/>
                          </a:solidFill>
                          <a:latin typeface="Gill Sans MT" panose="020B0502020104020203" pitchFamily="34" charset="0"/>
                        </a:rPr>
                        <a:t>es</a:t>
                      </a: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gn="ctr"/>
                      <a:r>
                        <a:rPr lang="en-US" sz="1200" dirty="0">
                          <a:solidFill>
                            <a:schemeClr val="tx1"/>
                          </a:solidFill>
                          <a:latin typeface="Gill Sans MT" panose="020B0502020104020203" pitchFamily="34" charset="77"/>
                        </a:rPr>
                        <a:t>bunn</a:t>
                      </a:r>
                      <a:r>
                        <a:rPr lang="en-US" sz="1200" dirty="0">
                          <a:solidFill>
                            <a:srgbClr val="00B050"/>
                          </a:solidFill>
                          <a:latin typeface="Gill Sans MT" panose="020B0502020104020203" pitchFamily="34" charset="77"/>
                        </a:rPr>
                        <a:t>i</a:t>
                      </a:r>
                      <a:r>
                        <a:rPr lang="en-US" sz="1200" dirty="0">
                          <a:solidFill>
                            <a:srgbClr val="FF0000"/>
                          </a:solidFill>
                          <a:latin typeface="Gill Sans MT" panose="020B0502020104020203" pitchFamily="34" charset="77"/>
                        </a:rPr>
                        <a:t>es</a:t>
                      </a:r>
                      <a:endParaRPr lang="en-GB" sz="1200" dirty="0">
                        <a:solidFill>
                          <a:srgbClr val="FF0000"/>
                        </a:solidFill>
                        <a:latin typeface="Gill Sans MT" panose="020B0502020104020203" pitchFamily="34" charset="77"/>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1113470326"/>
                  </a:ext>
                </a:extLst>
              </a:tr>
              <a:tr h="305507">
                <a:tc>
                  <a:txBody>
                    <a:bodyPr/>
                    <a:lstStyle/>
                    <a:p>
                      <a:pPr algn="ctr"/>
                      <a:r>
                        <a:rPr lang="en-GB" sz="1200" dirty="0">
                          <a:solidFill>
                            <a:srgbClr val="000000"/>
                          </a:solidFill>
                          <a:latin typeface="Gill Sans MT" panose="020B0502020104020203" pitchFamily="34" charset="0"/>
                        </a:rPr>
                        <a:t>cop</a:t>
                      </a:r>
                      <a:r>
                        <a:rPr lang="en-GB" sz="1200" dirty="0">
                          <a:solidFill>
                            <a:srgbClr val="00B050"/>
                          </a:solidFill>
                          <a:latin typeface="Gill Sans MT" panose="020B0502020104020203" pitchFamily="34" charset="0"/>
                        </a:rPr>
                        <a:t>i</a:t>
                      </a:r>
                      <a:r>
                        <a:rPr lang="en-GB" sz="1200" dirty="0">
                          <a:solidFill>
                            <a:srgbClr val="FF0000"/>
                          </a:solidFill>
                          <a:latin typeface="Gill Sans MT" panose="020B0502020104020203" pitchFamily="34" charset="0"/>
                        </a:rPr>
                        <a:t>es</a:t>
                      </a: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US" sz="1200" dirty="0">
                          <a:latin typeface="Gill Sans MT" panose="020B0502020104020203" pitchFamily="34" charset="77"/>
                        </a:rPr>
                        <a:t>def</a:t>
                      </a:r>
                      <a:r>
                        <a:rPr lang="en-US" sz="1200" dirty="0">
                          <a:solidFill>
                            <a:srgbClr val="00B050"/>
                          </a:solidFill>
                          <a:latin typeface="Gill Sans MT" panose="020B0502020104020203" pitchFamily="34" charset="77"/>
                        </a:rPr>
                        <a:t>i</a:t>
                      </a:r>
                      <a:r>
                        <a:rPr lang="en-US" sz="1200" dirty="0">
                          <a:solidFill>
                            <a:srgbClr val="FF0000"/>
                          </a:solidFill>
                          <a:latin typeface="Gill Sans MT" panose="020B0502020104020203" pitchFamily="34" charset="77"/>
                        </a:rPr>
                        <a:t>es</a:t>
                      </a:r>
                      <a:endParaRPr lang="en-GB" sz="1200" dirty="0">
                        <a:solidFill>
                          <a:srgbClr val="FF0000"/>
                        </a:solidFill>
                        <a:latin typeface="Gill Sans MT" panose="020B0502020104020203" pitchFamily="34" charset="77"/>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gn="ctr"/>
                      <a:r>
                        <a:rPr lang="en-GB" sz="1200" dirty="0">
                          <a:latin typeface="Gill Sans MT" panose="020B0502020104020203" pitchFamily="34" charset="0"/>
                        </a:rPr>
                        <a:t>carr</a:t>
                      </a:r>
                      <a:r>
                        <a:rPr lang="en-GB" sz="1200" dirty="0">
                          <a:solidFill>
                            <a:srgbClr val="00B050"/>
                          </a:solidFill>
                          <a:latin typeface="Gill Sans MT" panose="020B0502020104020203" pitchFamily="34" charset="0"/>
                        </a:rPr>
                        <a:t>i</a:t>
                      </a:r>
                      <a:r>
                        <a:rPr lang="en-GB" sz="1200" dirty="0">
                          <a:solidFill>
                            <a:srgbClr val="FF0000"/>
                          </a:solidFill>
                          <a:latin typeface="Gill Sans MT" panose="020B0502020104020203" pitchFamily="34" charset="0"/>
                        </a:rPr>
                        <a:t>es</a:t>
                      </a: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gn="ctr"/>
                      <a:r>
                        <a:rPr lang="en-GB" sz="1200" dirty="0">
                          <a:latin typeface="Gill Sans MT" panose="020B0502020104020203" pitchFamily="34" charset="0"/>
                        </a:rPr>
                        <a:t>suppl</a:t>
                      </a:r>
                      <a:r>
                        <a:rPr lang="en-GB" sz="1200" dirty="0">
                          <a:solidFill>
                            <a:srgbClr val="00B050"/>
                          </a:solidFill>
                          <a:latin typeface="Gill Sans MT" panose="020B0502020104020203" pitchFamily="34" charset="0"/>
                        </a:rPr>
                        <a:t>i</a:t>
                      </a:r>
                      <a:r>
                        <a:rPr lang="en-GB" sz="1200" dirty="0">
                          <a:solidFill>
                            <a:srgbClr val="FF0000"/>
                          </a:solidFill>
                          <a:latin typeface="Gill Sans MT" panose="020B0502020104020203" pitchFamily="34" charset="0"/>
                        </a:rPr>
                        <a:t>es</a:t>
                      </a: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gn="ctr"/>
                      <a:r>
                        <a:rPr lang="en-US" sz="1200" dirty="0">
                          <a:solidFill>
                            <a:schemeClr val="tx1"/>
                          </a:solidFill>
                          <a:latin typeface="Gill Sans MT" panose="020B0502020104020203" pitchFamily="34" charset="77"/>
                        </a:rPr>
                        <a:t>worr</a:t>
                      </a:r>
                      <a:r>
                        <a:rPr lang="en-US" sz="1200" dirty="0">
                          <a:solidFill>
                            <a:srgbClr val="00B050"/>
                          </a:solidFill>
                          <a:latin typeface="Gill Sans MT" panose="020B0502020104020203" pitchFamily="34" charset="77"/>
                        </a:rPr>
                        <a:t>i</a:t>
                      </a:r>
                      <a:r>
                        <a:rPr lang="en-US" sz="1200" dirty="0">
                          <a:solidFill>
                            <a:srgbClr val="FF0000"/>
                          </a:solidFill>
                          <a:latin typeface="Gill Sans MT" panose="020B0502020104020203" pitchFamily="34" charset="77"/>
                        </a:rPr>
                        <a:t>es</a:t>
                      </a:r>
                      <a:endParaRPr lang="en-GB" sz="1200" dirty="0">
                        <a:solidFill>
                          <a:srgbClr val="FF0000"/>
                        </a:solidFill>
                        <a:latin typeface="Gill Sans MT" panose="020B0502020104020203" pitchFamily="34" charset="77"/>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3507539090"/>
                  </a:ext>
                </a:extLst>
              </a:tr>
              <a:tr h="305507">
                <a:tc>
                  <a:txBody>
                    <a:bodyPr/>
                    <a:lstStyle/>
                    <a:p>
                      <a:pPr algn="ctr"/>
                      <a:r>
                        <a:rPr lang="en-GB" sz="1200" dirty="0">
                          <a:latin typeface="Gill Sans MT" panose="020B0502020104020203" pitchFamily="34" charset="0"/>
                        </a:rPr>
                        <a:t>c</a:t>
                      </a:r>
                      <a:r>
                        <a:rPr lang="en-GB" sz="1200" dirty="0">
                          <a:solidFill>
                            <a:srgbClr val="00B050"/>
                          </a:solidFill>
                          <a:latin typeface="Gill Sans MT" panose="020B0502020104020203" pitchFamily="34" charset="0"/>
                        </a:rPr>
                        <a:t>ri</a:t>
                      </a:r>
                      <a:r>
                        <a:rPr lang="en-GB" sz="1200" dirty="0">
                          <a:solidFill>
                            <a:srgbClr val="FF0000"/>
                          </a:solidFill>
                          <a:latin typeface="Gill Sans MT" panose="020B0502020104020203" pitchFamily="34" charset="0"/>
                        </a:rPr>
                        <a:t>es</a:t>
                      </a: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gn="ctr"/>
                      <a:r>
                        <a:rPr lang="en-GB" sz="1200" dirty="0">
                          <a:solidFill>
                            <a:srgbClr val="000000"/>
                          </a:solidFill>
                          <a:latin typeface="Gill Sans MT" panose="020B0502020104020203" pitchFamily="34" charset="0"/>
                        </a:rPr>
                        <a:t>bab</a:t>
                      </a:r>
                      <a:r>
                        <a:rPr lang="en-GB" sz="1200" dirty="0">
                          <a:solidFill>
                            <a:srgbClr val="00B050"/>
                          </a:solidFill>
                          <a:latin typeface="Gill Sans MT" panose="020B0502020104020203" pitchFamily="34" charset="0"/>
                        </a:rPr>
                        <a:t>i</a:t>
                      </a:r>
                      <a:r>
                        <a:rPr lang="en-GB" sz="1200" dirty="0">
                          <a:solidFill>
                            <a:srgbClr val="FF0000"/>
                          </a:solidFill>
                          <a:latin typeface="Gill Sans MT" panose="020B0502020104020203" pitchFamily="34" charset="0"/>
                        </a:rPr>
                        <a:t>es</a:t>
                      </a: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US" sz="1200" dirty="0">
                          <a:latin typeface="Gill Sans MT" panose="020B0502020104020203" pitchFamily="34" charset="77"/>
                        </a:rPr>
                        <a:t>suppl</a:t>
                      </a:r>
                      <a:r>
                        <a:rPr lang="en-US" sz="1200" dirty="0">
                          <a:solidFill>
                            <a:srgbClr val="00B050"/>
                          </a:solidFill>
                          <a:latin typeface="Gill Sans MT" panose="020B0502020104020203" pitchFamily="34" charset="77"/>
                        </a:rPr>
                        <a:t>i</a:t>
                      </a:r>
                      <a:r>
                        <a:rPr lang="en-US" sz="1200" dirty="0">
                          <a:solidFill>
                            <a:srgbClr val="FF0000"/>
                          </a:solidFill>
                          <a:latin typeface="Gill Sans MT" panose="020B0502020104020203" pitchFamily="34" charset="77"/>
                        </a:rPr>
                        <a:t>es</a:t>
                      </a:r>
                      <a:endParaRPr lang="en-GB" sz="1200" dirty="0">
                        <a:solidFill>
                          <a:srgbClr val="FF0000"/>
                        </a:solidFill>
                        <a:latin typeface="Gill Sans MT" panose="020B0502020104020203" pitchFamily="34" charset="77"/>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gn="ctr"/>
                      <a:r>
                        <a:rPr lang="en-GB" sz="1200" dirty="0">
                          <a:latin typeface="Gill Sans MT" panose="020B0502020104020203" pitchFamily="34" charset="0"/>
                        </a:rPr>
                        <a:t>tid</a:t>
                      </a:r>
                      <a:r>
                        <a:rPr lang="en-GB" sz="1200" dirty="0">
                          <a:solidFill>
                            <a:srgbClr val="00B050"/>
                          </a:solidFill>
                          <a:latin typeface="Gill Sans MT" panose="020B0502020104020203" pitchFamily="34" charset="0"/>
                        </a:rPr>
                        <a:t>i</a:t>
                      </a:r>
                      <a:r>
                        <a:rPr lang="en-GB" sz="1200" dirty="0">
                          <a:solidFill>
                            <a:srgbClr val="FF0000"/>
                          </a:solidFill>
                          <a:latin typeface="Gill Sans MT" panose="020B0502020104020203" pitchFamily="34" charset="0"/>
                        </a:rPr>
                        <a:t>es</a:t>
                      </a: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gn="ctr"/>
                      <a:r>
                        <a:rPr lang="en-US" sz="1200" dirty="0">
                          <a:solidFill>
                            <a:schemeClr val="tx1"/>
                          </a:solidFill>
                          <a:latin typeface="Gill Sans MT" panose="020B0502020104020203" pitchFamily="34" charset="77"/>
                        </a:rPr>
                        <a:t>stor</a:t>
                      </a:r>
                      <a:r>
                        <a:rPr lang="en-US" sz="1200" dirty="0">
                          <a:solidFill>
                            <a:srgbClr val="00B050"/>
                          </a:solidFill>
                          <a:latin typeface="Gill Sans MT" panose="020B0502020104020203" pitchFamily="34" charset="77"/>
                        </a:rPr>
                        <a:t>i</a:t>
                      </a:r>
                      <a:r>
                        <a:rPr lang="en-US" sz="1200" dirty="0">
                          <a:solidFill>
                            <a:srgbClr val="FF0000"/>
                          </a:solidFill>
                          <a:latin typeface="Gill Sans MT" panose="020B0502020104020203" pitchFamily="34" charset="77"/>
                        </a:rPr>
                        <a:t>es</a:t>
                      </a:r>
                      <a:endParaRPr lang="en-GB" sz="1200" dirty="0">
                        <a:solidFill>
                          <a:srgbClr val="FF0000"/>
                        </a:solidFill>
                        <a:latin typeface="Gill Sans MT" panose="020B0502020104020203" pitchFamily="34" charset="77"/>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3537804785"/>
                  </a:ext>
                </a:extLst>
              </a:tr>
              <a:tr h="305507">
                <a:tc>
                  <a:txBody>
                    <a:bodyPr/>
                    <a:lstStyle/>
                    <a:p>
                      <a:pPr algn="ctr"/>
                      <a:r>
                        <a:rPr lang="en-GB" sz="1200" dirty="0">
                          <a:latin typeface="Gill Sans MT" panose="020B0502020104020203" pitchFamily="34" charset="0"/>
                        </a:rPr>
                        <a:t>l</a:t>
                      </a:r>
                      <a:r>
                        <a:rPr lang="en-GB" sz="1200" dirty="0">
                          <a:solidFill>
                            <a:srgbClr val="00B050"/>
                          </a:solidFill>
                          <a:latin typeface="Gill Sans MT" panose="020B0502020104020203" pitchFamily="34" charset="0"/>
                        </a:rPr>
                        <a:t>i</a:t>
                      </a:r>
                      <a:r>
                        <a:rPr lang="en-GB" sz="1200" dirty="0">
                          <a:solidFill>
                            <a:srgbClr val="FF0000"/>
                          </a:solidFill>
                          <a:latin typeface="Gill Sans MT" panose="020B0502020104020203" pitchFamily="34" charset="0"/>
                        </a:rPr>
                        <a:t>es</a:t>
                      </a: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gn="ctr"/>
                      <a:r>
                        <a:rPr lang="en-GB" sz="1200" dirty="0">
                          <a:latin typeface="Gill Sans MT" panose="020B0502020104020203" pitchFamily="34" charset="0"/>
                        </a:rPr>
                        <a:t>den</a:t>
                      </a:r>
                      <a:r>
                        <a:rPr lang="en-GB" sz="1200" dirty="0">
                          <a:solidFill>
                            <a:srgbClr val="00B050"/>
                          </a:solidFill>
                          <a:latin typeface="Gill Sans MT" panose="020B0502020104020203" pitchFamily="34" charset="0"/>
                        </a:rPr>
                        <a:t>i</a:t>
                      </a:r>
                      <a:r>
                        <a:rPr lang="en-GB" sz="1200" dirty="0">
                          <a:solidFill>
                            <a:srgbClr val="FF0000"/>
                          </a:solidFill>
                          <a:latin typeface="Gill Sans MT" panose="020B0502020104020203" pitchFamily="34" charset="0"/>
                        </a:rPr>
                        <a:t>es</a:t>
                      </a: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gn="ctr"/>
                      <a:r>
                        <a:rPr lang="en-US" sz="1200" dirty="0">
                          <a:solidFill>
                            <a:schemeClr val="tx1"/>
                          </a:solidFill>
                          <a:latin typeface="Gill Sans MT" panose="020B0502020104020203" pitchFamily="34" charset="0"/>
                        </a:rPr>
                        <a:t>cit</a:t>
                      </a:r>
                      <a:r>
                        <a:rPr lang="en-US" sz="1200" dirty="0">
                          <a:solidFill>
                            <a:srgbClr val="00B050"/>
                          </a:solidFill>
                          <a:latin typeface="Gill Sans MT" panose="020B0502020104020203" pitchFamily="34" charset="0"/>
                        </a:rPr>
                        <a:t>i</a:t>
                      </a:r>
                      <a:r>
                        <a:rPr lang="en-US" sz="1200" dirty="0">
                          <a:solidFill>
                            <a:srgbClr val="FF0000"/>
                          </a:solidFill>
                          <a:latin typeface="Gill Sans MT" panose="020B0502020104020203" pitchFamily="34" charset="0"/>
                        </a:rPr>
                        <a:t>es</a:t>
                      </a:r>
                      <a:endParaRPr lang="en-GB" sz="1200" dirty="0">
                        <a:solidFill>
                          <a:srgbClr val="FF0000"/>
                        </a:solidFill>
                        <a:latin typeface="Gill Sans MT" panose="020B0502020104020203" pitchFamily="34" charset="0"/>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gn="ctr"/>
                      <a:r>
                        <a:rPr lang="en-GB" sz="1200" dirty="0">
                          <a:latin typeface="Gill Sans MT" panose="020B0502020104020203" pitchFamily="34" charset="0"/>
                        </a:rPr>
                        <a:t>butterfl</a:t>
                      </a:r>
                      <a:r>
                        <a:rPr lang="en-GB" sz="1200" dirty="0">
                          <a:solidFill>
                            <a:srgbClr val="00B050"/>
                          </a:solidFill>
                          <a:latin typeface="Gill Sans MT" panose="020B0502020104020203" pitchFamily="34" charset="0"/>
                        </a:rPr>
                        <a:t>i</a:t>
                      </a:r>
                      <a:r>
                        <a:rPr lang="en-GB" sz="1200" dirty="0">
                          <a:solidFill>
                            <a:srgbClr val="FF0000"/>
                          </a:solidFill>
                          <a:latin typeface="Gill Sans MT" panose="020B0502020104020203" pitchFamily="34" charset="0"/>
                        </a:rPr>
                        <a:t>es</a:t>
                      </a:r>
                      <a:endParaRPr lang="en-GB" sz="1200" dirty="0">
                        <a:latin typeface="Gill Sans MT" panose="020B0502020104020203" pitchFamily="34" charset="77"/>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gn="ctr"/>
                      <a:r>
                        <a:rPr lang="en-US" sz="1200" dirty="0">
                          <a:solidFill>
                            <a:schemeClr val="tx1"/>
                          </a:solidFill>
                          <a:latin typeface="Gill Sans MT" panose="020B0502020104020203" pitchFamily="34" charset="77"/>
                        </a:rPr>
                        <a:t>fair</a:t>
                      </a:r>
                      <a:r>
                        <a:rPr lang="en-US" sz="1200" dirty="0">
                          <a:solidFill>
                            <a:srgbClr val="00B050"/>
                          </a:solidFill>
                          <a:latin typeface="Gill Sans MT" panose="020B0502020104020203" pitchFamily="34" charset="77"/>
                        </a:rPr>
                        <a:t>i</a:t>
                      </a:r>
                      <a:r>
                        <a:rPr lang="en-US" sz="1200" dirty="0">
                          <a:solidFill>
                            <a:srgbClr val="FF0000"/>
                          </a:solidFill>
                          <a:latin typeface="Gill Sans MT" panose="020B0502020104020203" pitchFamily="34" charset="77"/>
                        </a:rPr>
                        <a:t>es</a:t>
                      </a:r>
                      <a:r>
                        <a:rPr lang="en-US" sz="1200" dirty="0">
                          <a:solidFill>
                            <a:schemeClr val="tx1"/>
                          </a:solidFill>
                          <a:latin typeface="Gill Sans MT" panose="020B0502020104020203" pitchFamily="34" charset="77"/>
                        </a:rPr>
                        <a:t> </a:t>
                      </a:r>
                      <a:endParaRPr lang="en-GB" sz="1200" dirty="0">
                        <a:solidFill>
                          <a:schemeClr val="tx1"/>
                        </a:solidFill>
                        <a:latin typeface="Gill Sans MT" panose="020B0502020104020203" pitchFamily="34" charset="77"/>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3298094511"/>
                  </a:ext>
                </a:extLst>
              </a:tr>
            </a:tbl>
          </a:graphicData>
        </a:graphic>
      </p:graphicFrame>
      <p:sp>
        <p:nvSpPr>
          <p:cNvPr id="22" name="TextBox 21">
            <a:extLst>
              <a:ext uri="{FF2B5EF4-FFF2-40B4-BE49-F238E27FC236}">
                <a16:creationId xmlns:a16="http://schemas.microsoft.com/office/drawing/2014/main" id="{A6601A01-9E99-9328-782F-1CD6D78D67EF}"/>
              </a:ext>
            </a:extLst>
          </p:cNvPr>
          <p:cNvSpPr txBox="1"/>
          <p:nvPr/>
        </p:nvSpPr>
        <p:spPr>
          <a:xfrm>
            <a:off x="391602" y="623429"/>
            <a:ext cx="6074796" cy="276999"/>
          </a:xfrm>
          <a:prstGeom prst="rect">
            <a:avLst/>
          </a:prstGeom>
          <a:noFill/>
        </p:spPr>
        <p:txBody>
          <a:bodyPr wrap="square">
            <a:spAutoFit/>
          </a:bodyPr>
          <a:lstStyle/>
          <a:p>
            <a:pPr algn="ctr"/>
            <a:r>
              <a:rPr lang="en-GB" sz="1200" b="1" i="0" u="none" strike="noStrike" kern="1200" baseline="0" dirty="0">
                <a:solidFill>
                  <a:schemeClr val="tx1"/>
                </a:solidFill>
                <a:latin typeface="Gill Sans MT" panose="020B0502020104020203" pitchFamily="34" charset="0"/>
                <a:ea typeface="+mn-ea"/>
                <a:cs typeface="+mn-cs"/>
              </a:rPr>
              <a:t>Rule:  </a:t>
            </a:r>
            <a:r>
              <a:rPr lang="en-US" sz="1200" dirty="0">
                <a:latin typeface="Gill Sans MT" panose="020B0502020104020203" pitchFamily="34" charset="0"/>
              </a:rPr>
              <a:t>Adding </a:t>
            </a:r>
            <a:r>
              <a:rPr lang="en-US" sz="1200" b="1" dirty="0">
                <a:latin typeface="Gill Sans MT" panose="020B0502020104020203" pitchFamily="34" charset="0"/>
              </a:rPr>
              <a:t>–es </a:t>
            </a:r>
            <a:r>
              <a:rPr lang="en-US" sz="1200" dirty="0">
                <a:latin typeface="Gill Sans MT" panose="020B0502020104020203" pitchFamily="34" charset="0"/>
              </a:rPr>
              <a:t>to nouns and verbs ending in</a:t>
            </a:r>
            <a:r>
              <a:rPr lang="en-US" sz="1200" b="1" dirty="0">
                <a:latin typeface="Gill Sans MT" panose="020B0502020104020203" pitchFamily="34" charset="0"/>
              </a:rPr>
              <a:t> –y .</a:t>
            </a:r>
            <a:r>
              <a:rPr lang="en-US" sz="1200" dirty="0">
                <a:latin typeface="Gill Sans MT" panose="020B0502020104020203" pitchFamily="34" charset="0"/>
              </a:rPr>
              <a:t>The</a:t>
            </a:r>
            <a:r>
              <a:rPr lang="en-US" sz="1200" b="1" dirty="0">
                <a:latin typeface="Gill Sans MT" panose="020B0502020104020203" pitchFamily="34" charset="0"/>
              </a:rPr>
              <a:t> y </a:t>
            </a:r>
            <a:r>
              <a:rPr lang="en-US" sz="1200" dirty="0">
                <a:latin typeface="Gill Sans MT" panose="020B0502020104020203" pitchFamily="34" charset="0"/>
              </a:rPr>
              <a:t>is changed to </a:t>
            </a:r>
            <a:r>
              <a:rPr lang="en-US" sz="1200" dirty="0" err="1">
                <a:latin typeface="Gill Sans MT" panose="020B0502020104020203" pitchFamily="34" charset="0"/>
              </a:rPr>
              <a:t>i</a:t>
            </a:r>
            <a:r>
              <a:rPr lang="en-US" sz="1200" dirty="0">
                <a:latin typeface="Gill Sans MT" panose="020B0502020104020203" pitchFamily="34" charset="0"/>
              </a:rPr>
              <a:t> before </a:t>
            </a:r>
            <a:r>
              <a:rPr lang="en-US" sz="1200" b="1" dirty="0">
                <a:latin typeface="Gill Sans MT" panose="020B0502020104020203" pitchFamily="34" charset="0"/>
              </a:rPr>
              <a:t>–es </a:t>
            </a:r>
            <a:r>
              <a:rPr lang="en-US" sz="1200" dirty="0">
                <a:latin typeface="Gill Sans MT" panose="020B0502020104020203" pitchFamily="34" charset="0"/>
              </a:rPr>
              <a:t>is added.</a:t>
            </a:r>
            <a:endParaRPr lang="en-GB" sz="1200" dirty="0">
              <a:latin typeface="Gill Sans MT" panose="020B0502020104020203" pitchFamily="34" charset="0"/>
            </a:endParaRPr>
          </a:p>
        </p:txBody>
      </p:sp>
      <p:sp>
        <p:nvSpPr>
          <p:cNvPr id="24" name="TextBox 23">
            <a:extLst>
              <a:ext uri="{FF2B5EF4-FFF2-40B4-BE49-F238E27FC236}">
                <a16:creationId xmlns:a16="http://schemas.microsoft.com/office/drawing/2014/main" id="{4F07102E-4A7A-066C-D923-7D9AF628A67E}"/>
              </a:ext>
            </a:extLst>
          </p:cNvPr>
          <p:cNvSpPr txBox="1"/>
          <p:nvPr/>
        </p:nvSpPr>
        <p:spPr>
          <a:xfrm>
            <a:off x="827930" y="2287454"/>
            <a:ext cx="2372539" cy="276999"/>
          </a:xfrm>
          <a:prstGeom prst="rect">
            <a:avLst/>
          </a:prstGeom>
          <a:noFill/>
        </p:spPr>
        <p:txBody>
          <a:bodyPr wrap="square">
            <a:sp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GB" sz="1200" b="1" i="0" u="none" strike="noStrike" kern="1200" baseline="0" dirty="0">
                <a:latin typeface="Gill Sans MT" panose="020B0502020104020203" pitchFamily="34" charset="0"/>
                <a:ea typeface="+mn-ea"/>
                <a:cs typeface="+mn-cs"/>
              </a:rPr>
              <a:t>Complete the Sentences</a:t>
            </a:r>
            <a:endParaRPr lang="en-GB" sz="1200" dirty="0">
              <a:latin typeface="Gill Sans MT" panose="020B0502020104020203" pitchFamily="34" charset="0"/>
            </a:endParaRPr>
          </a:p>
        </p:txBody>
      </p:sp>
      <p:graphicFrame>
        <p:nvGraphicFramePr>
          <p:cNvPr id="26" name="Table 25">
            <a:extLst>
              <a:ext uri="{FF2B5EF4-FFF2-40B4-BE49-F238E27FC236}">
                <a16:creationId xmlns:a16="http://schemas.microsoft.com/office/drawing/2014/main" id="{9B6BB357-2BB8-CF9A-CB5B-5FC522176586}"/>
              </a:ext>
            </a:extLst>
          </p:cNvPr>
          <p:cNvGraphicFramePr>
            <a:graphicFrameLocks noGrp="1"/>
          </p:cNvGraphicFramePr>
          <p:nvPr/>
        </p:nvGraphicFramePr>
        <p:xfrm>
          <a:off x="153916" y="2612162"/>
          <a:ext cx="3953627" cy="3253664"/>
        </p:xfrm>
        <a:graphic>
          <a:graphicData uri="http://schemas.openxmlformats.org/drawingml/2006/table">
            <a:tbl>
              <a:tblPr firstRow="1" bandRow="1">
                <a:tableStyleId>{5940675A-B579-460E-94D1-54222C63F5DA}</a:tableStyleId>
              </a:tblPr>
              <a:tblGrid>
                <a:gridCol w="3953627">
                  <a:extLst>
                    <a:ext uri="{9D8B030D-6E8A-4147-A177-3AD203B41FA5}">
                      <a16:colId xmlns:a16="http://schemas.microsoft.com/office/drawing/2014/main" val="472674983"/>
                    </a:ext>
                  </a:extLst>
                </a:gridCol>
              </a:tblGrid>
              <a:tr h="406708">
                <a:tc>
                  <a:txBody>
                    <a:bodyPr/>
                    <a:lstStyle/>
                    <a:p>
                      <a:pPr algn="ctr"/>
                      <a:r>
                        <a:rPr lang="en-GB" sz="1200" dirty="0">
                          <a:latin typeface="Gill Sans MT" panose="020B0502020104020203" pitchFamily="34" charset="77"/>
                        </a:rPr>
                        <a:t>Mia saw lots of ________________ hopping in the field.</a:t>
                      </a: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2016875745"/>
                  </a:ext>
                </a:extLst>
              </a:tr>
              <a:tr h="406708">
                <a:tc>
                  <a:txBody>
                    <a:bodyPr/>
                    <a:lstStyle/>
                    <a:p>
                      <a:pPr algn="ctr"/>
                      <a:r>
                        <a:rPr lang="en-GB" sz="1200" dirty="0">
                          <a:latin typeface="Gill Sans MT" panose="020B0502020104020203" pitchFamily="34" charset="77"/>
                        </a:rPr>
                        <a:t>Peter’s mum read him ________________ before bed.</a:t>
                      </a: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2628920150"/>
                  </a:ext>
                </a:extLst>
              </a:tr>
              <a:tr h="406708">
                <a:tc>
                  <a:txBody>
                    <a:bodyPr/>
                    <a:lstStyle/>
                    <a:p>
                      <a:pPr algn="ctr"/>
                      <a:r>
                        <a:rPr lang="en-GB" sz="1200" dirty="0">
                          <a:latin typeface="Gill Sans MT" panose="020B0502020104020203" pitchFamily="34" charset="77"/>
                        </a:rPr>
                        <a:t>The  _____________ were crying very loud.</a:t>
                      </a: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2437415497"/>
                  </a:ext>
                </a:extLst>
              </a:tr>
              <a:tr h="406708">
                <a:tc>
                  <a:txBody>
                    <a:bodyPr/>
                    <a:lstStyle/>
                    <a:p>
                      <a:pPr algn="ctr"/>
                      <a:r>
                        <a:rPr lang="en-GB" sz="1200" dirty="0">
                          <a:latin typeface="Gill Sans MT" panose="020B0502020104020203" pitchFamily="34" charset="77"/>
                        </a:rPr>
                        <a:t>Jo had hot dog and  _______________ for dinner.</a:t>
                      </a: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2809020918"/>
                  </a:ext>
                </a:extLst>
              </a:tr>
              <a:tr h="406708">
                <a:tc>
                  <a:txBody>
                    <a:bodyPr/>
                    <a:lstStyle/>
                    <a:p>
                      <a:pPr algn="ctr"/>
                      <a:r>
                        <a:rPr lang="en-GB" sz="1200" dirty="0">
                          <a:latin typeface="Gill Sans MT" panose="020B0502020104020203" pitchFamily="34" charset="77"/>
                        </a:rPr>
                        <a:t>There are lots of crowds in busy __________________.</a:t>
                      </a: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2479657268"/>
                  </a:ext>
                </a:extLst>
              </a:tr>
              <a:tr h="406708">
                <a:tc>
                  <a:txBody>
                    <a:bodyPr/>
                    <a:lstStyle/>
                    <a:p>
                      <a:pPr algn="ctr"/>
                      <a:r>
                        <a:rPr lang="en-GB" sz="1200" dirty="0">
                          <a:latin typeface="Gill Sans MT" panose="020B0502020104020203" pitchFamily="34" charset="77"/>
                        </a:rPr>
                        <a:t>The baby’s ________________ woke Sarah up.</a:t>
                      </a: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681425395"/>
                  </a:ext>
                </a:extLst>
              </a:tr>
              <a:tr h="406708">
                <a:tc>
                  <a:txBody>
                    <a:bodyPr/>
                    <a:lstStyle/>
                    <a:p>
                      <a:pPr algn="ctr"/>
                      <a:r>
                        <a:rPr lang="en-GB" sz="1200" dirty="0">
                          <a:latin typeface="Gill Sans MT" panose="020B0502020104020203" pitchFamily="34" charset="77"/>
                        </a:rPr>
                        <a:t>_______________ have large and brightly coloured wings.</a:t>
                      </a: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1817418902"/>
                  </a:ext>
                </a:extLst>
              </a:tr>
              <a:tr h="406708">
                <a:tc>
                  <a:txBody>
                    <a:bodyPr/>
                    <a:lstStyle/>
                    <a:p>
                      <a:pPr algn="ctr"/>
                      <a:r>
                        <a:rPr lang="en-GB" sz="1200" dirty="0">
                          <a:latin typeface="Gill Sans MT" panose="020B0502020104020203" pitchFamily="34" charset="77"/>
                        </a:rPr>
                        <a:t>Jo loves magical things like ________________ and goblins.</a:t>
                      </a: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2881453196"/>
                  </a:ext>
                </a:extLst>
              </a:tr>
            </a:tbl>
          </a:graphicData>
        </a:graphic>
      </p:graphicFrame>
      <p:graphicFrame>
        <p:nvGraphicFramePr>
          <p:cNvPr id="27" name="Table 26">
            <a:extLst>
              <a:ext uri="{FF2B5EF4-FFF2-40B4-BE49-F238E27FC236}">
                <a16:creationId xmlns:a16="http://schemas.microsoft.com/office/drawing/2014/main" id="{F188E0D7-3CB8-8EFD-0249-9999DB6C0C91}"/>
              </a:ext>
            </a:extLst>
          </p:cNvPr>
          <p:cNvGraphicFramePr>
            <a:graphicFrameLocks noGrp="1"/>
          </p:cNvGraphicFramePr>
          <p:nvPr/>
        </p:nvGraphicFramePr>
        <p:xfrm>
          <a:off x="4260314" y="2612159"/>
          <a:ext cx="2431337" cy="3248792"/>
        </p:xfrm>
        <a:graphic>
          <a:graphicData uri="http://schemas.openxmlformats.org/drawingml/2006/table">
            <a:tbl>
              <a:tblPr firstRow="1" bandRow="1">
                <a:tableStyleId>{5940675A-B579-460E-94D1-54222C63F5DA}</a:tableStyleId>
              </a:tblPr>
              <a:tblGrid>
                <a:gridCol w="2431337">
                  <a:extLst>
                    <a:ext uri="{9D8B030D-6E8A-4147-A177-3AD203B41FA5}">
                      <a16:colId xmlns:a16="http://schemas.microsoft.com/office/drawing/2014/main" val="3475864922"/>
                    </a:ext>
                  </a:extLst>
                </a:gridCol>
              </a:tblGrid>
              <a:tr h="372745">
                <a:tc>
                  <a:txBody>
                    <a:bodyPr/>
                    <a:lstStyle/>
                    <a:p>
                      <a:pPr algn="ctr"/>
                      <a:r>
                        <a:rPr lang="en-US" sz="1400" dirty="0">
                          <a:latin typeface="Gill Sans MT" panose="020B0502020104020203" pitchFamily="34" charset="77"/>
                        </a:rPr>
                        <a:t>b</a:t>
                      </a:r>
                      <a:r>
                        <a:rPr lang="en-GB" sz="1400" dirty="0">
                          <a:latin typeface="Gill Sans MT" panose="020B0502020104020203" pitchFamily="34" charset="77"/>
                        </a:rPr>
                        <a:t> n </a:t>
                      </a:r>
                      <a:r>
                        <a:rPr lang="en-GB" sz="1400" dirty="0" err="1">
                          <a:latin typeface="Gill Sans MT" panose="020B0502020104020203" pitchFamily="34" charset="77"/>
                        </a:rPr>
                        <a:t>i</a:t>
                      </a:r>
                      <a:r>
                        <a:rPr lang="en-GB" sz="1400" dirty="0">
                          <a:latin typeface="Gill Sans MT" panose="020B0502020104020203" pitchFamily="34" charset="77"/>
                        </a:rPr>
                        <a:t> s e u n</a:t>
                      </a: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631595256"/>
                  </a:ext>
                </a:extLst>
              </a:tr>
              <a:tr h="439453">
                <a:tc>
                  <a:txBody>
                    <a:bodyPr/>
                    <a:lstStyle/>
                    <a:p>
                      <a:endParaRPr lang="en-GB" sz="1200" dirty="0">
                        <a:latin typeface="Gill Sans MT" panose="020B0502020104020203" pitchFamily="34" charset="77"/>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4139041641"/>
                  </a:ext>
                </a:extLst>
              </a:tr>
              <a:tr h="372745">
                <a:tc>
                  <a:txBody>
                    <a:bodyPr/>
                    <a:lstStyle/>
                    <a:p>
                      <a:pPr algn="ctr"/>
                      <a:r>
                        <a:rPr lang="en-US" sz="1400" dirty="0">
                          <a:latin typeface="Gill Sans MT" panose="020B0502020104020203" pitchFamily="34" charset="77"/>
                        </a:rPr>
                        <a:t>s</a:t>
                      </a:r>
                      <a:r>
                        <a:rPr lang="en-GB" sz="1400" dirty="0">
                          <a:latin typeface="Gill Sans MT" panose="020B0502020104020203" pitchFamily="34" charset="77"/>
                        </a:rPr>
                        <a:t> f </a:t>
                      </a:r>
                      <a:r>
                        <a:rPr lang="en-GB" sz="1400" dirty="0" err="1">
                          <a:latin typeface="Gill Sans MT" panose="020B0502020104020203" pitchFamily="34" charset="77"/>
                        </a:rPr>
                        <a:t>i</a:t>
                      </a:r>
                      <a:r>
                        <a:rPr lang="en-GB" sz="1400" dirty="0">
                          <a:latin typeface="Gill Sans MT" panose="020B0502020104020203" pitchFamily="34" charset="77"/>
                        </a:rPr>
                        <a:t> e l</a:t>
                      </a: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3721060470"/>
                  </a:ext>
                </a:extLst>
              </a:tr>
              <a:tr h="439453">
                <a:tc>
                  <a:txBody>
                    <a:bodyPr/>
                    <a:lstStyle/>
                    <a:p>
                      <a:endParaRPr lang="en-GB" sz="1200" dirty="0">
                        <a:latin typeface="Gill Sans MT" panose="020B0502020104020203" pitchFamily="34" charset="77"/>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2852708111"/>
                  </a:ext>
                </a:extLst>
              </a:tr>
              <a:tr h="372745">
                <a:tc>
                  <a:txBody>
                    <a:bodyPr/>
                    <a:lstStyle/>
                    <a:p>
                      <a:pPr algn="ctr"/>
                      <a:r>
                        <a:rPr lang="en-GB" sz="1400" dirty="0">
                          <a:latin typeface="Gill Sans MT" panose="020B0502020104020203" pitchFamily="34" charset="77"/>
                        </a:rPr>
                        <a:t>r </a:t>
                      </a:r>
                      <a:r>
                        <a:rPr lang="en-GB" sz="1400" dirty="0" err="1">
                          <a:latin typeface="Gill Sans MT" panose="020B0502020104020203" pitchFamily="34" charset="77"/>
                        </a:rPr>
                        <a:t>i</a:t>
                      </a:r>
                      <a:r>
                        <a:rPr lang="en-GB" sz="1400" dirty="0">
                          <a:latin typeface="Gill Sans MT" panose="020B0502020104020203" pitchFamily="34" charset="77"/>
                        </a:rPr>
                        <a:t> e f s</a:t>
                      </a: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2340122936"/>
                  </a:ext>
                </a:extLst>
              </a:tr>
              <a:tr h="439453">
                <a:tc>
                  <a:txBody>
                    <a:bodyPr/>
                    <a:lstStyle/>
                    <a:p>
                      <a:endParaRPr lang="en-GB" sz="1200" dirty="0">
                        <a:latin typeface="Gill Sans MT" panose="020B0502020104020203" pitchFamily="34" charset="77"/>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2321158553"/>
                  </a:ext>
                </a:extLst>
              </a:tr>
              <a:tr h="372745">
                <a:tc>
                  <a:txBody>
                    <a:bodyPr/>
                    <a:lstStyle/>
                    <a:p>
                      <a:pPr algn="ctr"/>
                      <a:r>
                        <a:rPr lang="en-GB" sz="1400" dirty="0" err="1">
                          <a:latin typeface="Gill Sans MT" panose="020B0502020104020203" pitchFamily="34" charset="77"/>
                        </a:rPr>
                        <a:t>i</a:t>
                      </a:r>
                      <a:r>
                        <a:rPr lang="en-GB" sz="1400" dirty="0">
                          <a:latin typeface="Gill Sans MT" panose="020B0502020104020203" pitchFamily="34" charset="77"/>
                        </a:rPr>
                        <a:t> c t e s </a:t>
                      </a:r>
                      <a:r>
                        <a:rPr lang="en-GB" sz="1400" dirty="0" err="1">
                          <a:latin typeface="Gill Sans MT" panose="020B0502020104020203" pitchFamily="34" charset="77"/>
                        </a:rPr>
                        <a:t>i</a:t>
                      </a:r>
                      <a:endParaRPr lang="en-GB" sz="1400" dirty="0">
                        <a:latin typeface="Gill Sans MT" panose="020B0502020104020203" pitchFamily="34" charset="77"/>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2210188414"/>
                  </a:ext>
                </a:extLst>
              </a:tr>
              <a:tr h="439453">
                <a:tc>
                  <a:txBody>
                    <a:bodyPr/>
                    <a:lstStyle/>
                    <a:p>
                      <a:endParaRPr lang="en-GB" sz="1200" dirty="0">
                        <a:latin typeface="Gill Sans MT" panose="020B0502020104020203" pitchFamily="34" charset="77"/>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3432206623"/>
                  </a:ext>
                </a:extLst>
              </a:tr>
            </a:tbl>
          </a:graphicData>
        </a:graphic>
      </p:graphicFrame>
      <p:sp>
        <p:nvSpPr>
          <p:cNvPr id="28" name="TextBox 27">
            <a:extLst>
              <a:ext uri="{FF2B5EF4-FFF2-40B4-BE49-F238E27FC236}">
                <a16:creationId xmlns:a16="http://schemas.microsoft.com/office/drawing/2014/main" id="{82448B9F-BE10-662C-6895-62BF5BF83BB2}"/>
              </a:ext>
            </a:extLst>
          </p:cNvPr>
          <p:cNvSpPr txBox="1"/>
          <p:nvPr/>
        </p:nvSpPr>
        <p:spPr>
          <a:xfrm>
            <a:off x="4440526" y="2287242"/>
            <a:ext cx="2070912" cy="276999"/>
          </a:xfrm>
          <a:prstGeom prst="rect">
            <a:avLst/>
          </a:prstGeom>
          <a:noFill/>
        </p:spPr>
        <p:txBody>
          <a:bodyPr wrap="square">
            <a:sp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GB" sz="1200" b="1" dirty="0">
                <a:latin typeface="Gill Sans MT" panose="020B0502020104020203" pitchFamily="34" charset="0"/>
              </a:rPr>
              <a:t>Unjumble the Words</a:t>
            </a:r>
            <a:endParaRPr lang="en-GB" sz="1200" dirty="0">
              <a:latin typeface="Gill Sans MT" panose="020B0502020104020203" pitchFamily="34" charset="0"/>
            </a:endParaRPr>
          </a:p>
        </p:txBody>
      </p:sp>
      <p:sp>
        <p:nvSpPr>
          <p:cNvPr id="29" name="TextBox 28">
            <a:extLst>
              <a:ext uri="{FF2B5EF4-FFF2-40B4-BE49-F238E27FC236}">
                <a16:creationId xmlns:a16="http://schemas.microsoft.com/office/drawing/2014/main" id="{49FC94B6-A397-02A0-5D1C-4BB6467AD3A8}"/>
              </a:ext>
            </a:extLst>
          </p:cNvPr>
          <p:cNvSpPr txBox="1"/>
          <p:nvPr/>
        </p:nvSpPr>
        <p:spPr>
          <a:xfrm>
            <a:off x="153914" y="5891729"/>
            <a:ext cx="6537735" cy="276999"/>
          </a:xfrm>
          <a:prstGeom prst="rect">
            <a:avLst/>
          </a:prstGeom>
          <a:noFill/>
        </p:spPr>
        <p:txBody>
          <a:bodyPr wrap="square">
            <a:sp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GB" sz="1200" b="1" dirty="0">
                <a:latin typeface="Gill Sans MT" panose="020B0502020104020203" pitchFamily="34" charset="0"/>
              </a:rPr>
              <a:t>Draw and Write: </a:t>
            </a:r>
            <a:r>
              <a:rPr lang="en-GB" sz="1200" dirty="0">
                <a:latin typeface="Gill Sans MT" panose="020B0502020104020203" pitchFamily="34" charset="0"/>
              </a:rPr>
              <a:t>Using the word, draw a picture and write a sentence using it.</a:t>
            </a:r>
          </a:p>
        </p:txBody>
      </p:sp>
      <p:graphicFrame>
        <p:nvGraphicFramePr>
          <p:cNvPr id="31" name="Table 30">
            <a:extLst>
              <a:ext uri="{FF2B5EF4-FFF2-40B4-BE49-F238E27FC236}">
                <a16:creationId xmlns:a16="http://schemas.microsoft.com/office/drawing/2014/main" id="{DE03BABC-E482-8A30-A3BE-CB553BC15AF5}"/>
              </a:ext>
            </a:extLst>
          </p:cNvPr>
          <p:cNvGraphicFramePr>
            <a:graphicFrameLocks noGrp="1"/>
          </p:cNvGraphicFramePr>
          <p:nvPr/>
        </p:nvGraphicFramePr>
        <p:xfrm>
          <a:off x="153916" y="6199504"/>
          <a:ext cx="6537734" cy="3465020"/>
        </p:xfrm>
        <a:graphic>
          <a:graphicData uri="http://schemas.openxmlformats.org/drawingml/2006/table">
            <a:tbl>
              <a:tblPr firstRow="1" bandRow="1">
                <a:tableStyleId>{5940675A-B579-460E-94D1-54222C63F5DA}</a:tableStyleId>
              </a:tblPr>
              <a:tblGrid>
                <a:gridCol w="3268867">
                  <a:extLst>
                    <a:ext uri="{9D8B030D-6E8A-4147-A177-3AD203B41FA5}">
                      <a16:colId xmlns:a16="http://schemas.microsoft.com/office/drawing/2014/main" val="1885774357"/>
                    </a:ext>
                  </a:extLst>
                </a:gridCol>
                <a:gridCol w="3268867">
                  <a:extLst>
                    <a:ext uri="{9D8B030D-6E8A-4147-A177-3AD203B41FA5}">
                      <a16:colId xmlns:a16="http://schemas.microsoft.com/office/drawing/2014/main" val="3923913024"/>
                    </a:ext>
                  </a:extLst>
                </a:gridCol>
              </a:tblGrid>
              <a:tr h="1364498">
                <a:tc>
                  <a:txBody>
                    <a:bodyPr/>
                    <a:lstStyle/>
                    <a:p>
                      <a:r>
                        <a:rPr lang="en-GB" sz="1350" dirty="0">
                          <a:latin typeface="Gill Sans MT" panose="020B0502020104020203" pitchFamily="34" charset="0"/>
                        </a:rPr>
                        <a:t>butterfl</a:t>
                      </a:r>
                      <a:r>
                        <a:rPr lang="en-GB" sz="1350" dirty="0">
                          <a:solidFill>
                            <a:srgbClr val="00B050"/>
                          </a:solidFill>
                          <a:latin typeface="Gill Sans MT" panose="020B0502020104020203" pitchFamily="34" charset="0"/>
                        </a:rPr>
                        <a:t>i</a:t>
                      </a:r>
                      <a:r>
                        <a:rPr lang="en-GB" sz="1350" dirty="0">
                          <a:solidFill>
                            <a:srgbClr val="FF0000"/>
                          </a:solidFill>
                          <a:latin typeface="Gill Sans MT" panose="020B0502020104020203" pitchFamily="34" charset="0"/>
                        </a:rPr>
                        <a:t>es</a:t>
                      </a:r>
                      <a:endParaRPr lang="en-GB" sz="1350" dirty="0">
                        <a:latin typeface="Gill Sans MT" panose="020B0502020104020203" pitchFamily="34" charset="77"/>
                      </a:endParaRPr>
                    </a:p>
                  </a:txBody>
                  <a:tcP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ysDash"/>
                      <a:round/>
                      <a:headEnd type="none" w="med" len="med"/>
                      <a:tailEnd type="none" w="med" len="med"/>
                    </a:lnB>
                  </a:tcPr>
                </a:tc>
                <a:tc>
                  <a:txBody>
                    <a:bodyPr/>
                    <a:lstStyle/>
                    <a:p>
                      <a:r>
                        <a:rPr lang="en-GB" sz="1350" dirty="0">
                          <a:solidFill>
                            <a:srgbClr val="000000"/>
                          </a:solidFill>
                          <a:latin typeface="Gill Sans MT" panose="020B0502020104020203" pitchFamily="34" charset="0"/>
                        </a:rPr>
                        <a:t>bab</a:t>
                      </a:r>
                      <a:r>
                        <a:rPr lang="en-GB" sz="1350" dirty="0">
                          <a:solidFill>
                            <a:srgbClr val="00B050"/>
                          </a:solidFill>
                          <a:latin typeface="Gill Sans MT" panose="020B0502020104020203" pitchFamily="34" charset="0"/>
                        </a:rPr>
                        <a:t>i</a:t>
                      </a:r>
                      <a:r>
                        <a:rPr lang="en-GB" sz="1350" dirty="0">
                          <a:solidFill>
                            <a:srgbClr val="FF0000"/>
                          </a:solidFill>
                          <a:latin typeface="Gill Sans MT" panose="020B0502020104020203" pitchFamily="34" charset="0"/>
                        </a:rPr>
                        <a:t>es</a:t>
                      </a:r>
                      <a:endParaRPr lang="en-GB" sz="1350" dirty="0">
                        <a:solidFill>
                          <a:srgbClr val="7030A0"/>
                        </a:solidFill>
                        <a:latin typeface="Gill Sans MT" panose="020B0502020104020203" pitchFamily="34" charset="77"/>
                      </a:endParaRPr>
                    </a:p>
                  </a:txBody>
                  <a:tcP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ysDash"/>
                      <a:round/>
                      <a:headEnd type="none" w="med" len="med"/>
                      <a:tailEnd type="none" w="med" len="med"/>
                    </a:lnB>
                  </a:tcPr>
                </a:tc>
                <a:extLst>
                  <a:ext uri="{0D108BD9-81ED-4DB2-BD59-A6C34878D82A}">
                    <a16:rowId xmlns:a16="http://schemas.microsoft.com/office/drawing/2014/main" val="1192896776"/>
                  </a:ext>
                </a:extLst>
              </a:tr>
              <a:tr h="368012">
                <a:tc>
                  <a:txBody>
                    <a:bodyPr/>
                    <a:lstStyle/>
                    <a:p>
                      <a:endParaRPr lang="en-GB" sz="1350" dirty="0">
                        <a:latin typeface="Gill Sans MT" panose="020B0502020104020203" pitchFamily="34" charset="77"/>
                      </a:endParaRPr>
                    </a:p>
                  </a:txBody>
                  <a:tcP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ysDash"/>
                      <a:round/>
                      <a:headEnd type="none" w="med" len="med"/>
                      <a:tailEnd type="none" w="med" len="med"/>
                    </a:lnT>
                    <a:lnB w="12700" cap="flat" cmpd="sng" algn="ctr">
                      <a:solidFill>
                        <a:schemeClr val="bg1">
                          <a:lumMod val="75000"/>
                        </a:schemeClr>
                      </a:solidFill>
                      <a:prstDash val="sysDash"/>
                      <a:round/>
                      <a:headEnd type="none" w="med" len="med"/>
                      <a:tailEnd type="none" w="med" len="med"/>
                    </a:lnB>
                  </a:tcPr>
                </a:tc>
                <a:tc>
                  <a:txBody>
                    <a:bodyPr/>
                    <a:lstStyle/>
                    <a:p>
                      <a:endParaRPr lang="en-GB" sz="1350" dirty="0">
                        <a:latin typeface="Gill Sans MT" panose="020B0502020104020203" pitchFamily="34" charset="77"/>
                      </a:endParaRPr>
                    </a:p>
                  </a:txBody>
                  <a:tcP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ysDash"/>
                      <a:round/>
                      <a:headEnd type="none" w="med" len="med"/>
                      <a:tailEnd type="none" w="med" len="med"/>
                    </a:lnT>
                    <a:lnB w="12700" cap="flat" cmpd="sng" algn="ctr">
                      <a:solidFill>
                        <a:schemeClr val="bg1">
                          <a:lumMod val="75000"/>
                        </a:schemeClr>
                      </a:solidFill>
                      <a:prstDash val="sysDash"/>
                      <a:round/>
                      <a:headEnd type="none" w="med" len="med"/>
                      <a:tailEnd type="none" w="med" len="med"/>
                    </a:lnB>
                  </a:tcPr>
                </a:tc>
                <a:extLst>
                  <a:ext uri="{0D108BD9-81ED-4DB2-BD59-A6C34878D82A}">
                    <a16:rowId xmlns:a16="http://schemas.microsoft.com/office/drawing/2014/main" val="3650436930"/>
                  </a:ext>
                </a:extLst>
              </a:tr>
              <a:tr h="1364498">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US" sz="1350" dirty="0">
                          <a:solidFill>
                            <a:schemeClr val="tx1"/>
                          </a:solidFill>
                          <a:latin typeface="Gill Sans MT" panose="020B0502020104020203" pitchFamily="34" charset="77"/>
                        </a:rPr>
                        <a:t>fair</a:t>
                      </a:r>
                      <a:r>
                        <a:rPr lang="en-US" sz="1350" dirty="0">
                          <a:solidFill>
                            <a:srgbClr val="00B050"/>
                          </a:solidFill>
                          <a:latin typeface="Gill Sans MT" panose="020B0502020104020203" pitchFamily="34" charset="77"/>
                        </a:rPr>
                        <a:t>i</a:t>
                      </a:r>
                      <a:r>
                        <a:rPr lang="en-US" sz="1350" dirty="0">
                          <a:solidFill>
                            <a:srgbClr val="FF0000"/>
                          </a:solidFill>
                          <a:latin typeface="Gill Sans MT" panose="020B0502020104020203" pitchFamily="34" charset="77"/>
                        </a:rPr>
                        <a:t>es</a:t>
                      </a:r>
                      <a:r>
                        <a:rPr lang="en-US" sz="1350" dirty="0">
                          <a:solidFill>
                            <a:schemeClr val="tx1"/>
                          </a:solidFill>
                          <a:latin typeface="Gill Sans MT" panose="020B0502020104020203" pitchFamily="34" charset="77"/>
                        </a:rPr>
                        <a:t> </a:t>
                      </a:r>
                      <a:endParaRPr lang="en-GB" sz="1350" dirty="0">
                        <a:solidFill>
                          <a:schemeClr val="tx1"/>
                        </a:solidFill>
                        <a:latin typeface="Gill Sans MT" panose="020B0502020104020203" pitchFamily="34" charset="77"/>
                      </a:endParaRPr>
                    </a:p>
                    <a:p>
                      <a:endParaRPr lang="en-GB" sz="1350" dirty="0">
                        <a:latin typeface="Gill Sans MT" panose="020B0502020104020203" pitchFamily="34" charset="77"/>
                      </a:endParaRPr>
                    </a:p>
                  </a:txBody>
                  <a:tcP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ysDash"/>
                      <a:round/>
                      <a:headEnd type="none" w="med" len="med"/>
                      <a:tailEnd type="none" w="med" len="med"/>
                    </a:lnT>
                    <a:lnB w="12700" cap="flat" cmpd="sng" algn="ctr">
                      <a:solidFill>
                        <a:schemeClr val="bg1">
                          <a:lumMod val="75000"/>
                        </a:schemeClr>
                      </a:solidFill>
                      <a:prstDash val="sysDash"/>
                      <a:round/>
                      <a:headEnd type="none" w="med" len="med"/>
                      <a:tailEnd type="none" w="med" len="med"/>
                    </a:lnB>
                  </a:tcPr>
                </a:tc>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GB" sz="1350" dirty="0">
                          <a:latin typeface="Gill Sans MT" panose="020B0502020104020203" pitchFamily="34" charset="0"/>
                        </a:rPr>
                        <a:t>c</a:t>
                      </a:r>
                      <a:r>
                        <a:rPr lang="en-GB" sz="1350" dirty="0">
                          <a:solidFill>
                            <a:srgbClr val="00B050"/>
                          </a:solidFill>
                          <a:latin typeface="Gill Sans MT" panose="020B0502020104020203" pitchFamily="34" charset="0"/>
                        </a:rPr>
                        <a:t>ri</a:t>
                      </a:r>
                      <a:r>
                        <a:rPr lang="en-GB" sz="1350" dirty="0">
                          <a:solidFill>
                            <a:srgbClr val="FF0000"/>
                          </a:solidFill>
                          <a:latin typeface="Gill Sans MT" panose="020B0502020104020203" pitchFamily="34" charset="0"/>
                        </a:rPr>
                        <a:t>es</a:t>
                      </a:r>
                    </a:p>
                    <a:p>
                      <a:endParaRPr lang="en-GB" sz="1350" dirty="0">
                        <a:solidFill>
                          <a:srgbClr val="0070C0"/>
                        </a:solidFill>
                        <a:latin typeface="Gill Sans MT" panose="020B0502020104020203" pitchFamily="34" charset="77"/>
                      </a:endParaRPr>
                    </a:p>
                  </a:txBody>
                  <a:tcP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ysDash"/>
                      <a:round/>
                      <a:headEnd type="none" w="med" len="med"/>
                      <a:tailEnd type="none" w="med" len="med"/>
                    </a:lnT>
                    <a:lnB w="12700" cap="flat" cmpd="sng" algn="ctr">
                      <a:solidFill>
                        <a:schemeClr val="bg1">
                          <a:lumMod val="75000"/>
                        </a:schemeClr>
                      </a:solidFill>
                      <a:prstDash val="sysDash"/>
                      <a:round/>
                      <a:headEnd type="none" w="med" len="med"/>
                      <a:tailEnd type="none" w="med" len="med"/>
                    </a:lnB>
                  </a:tcPr>
                </a:tc>
                <a:extLst>
                  <a:ext uri="{0D108BD9-81ED-4DB2-BD59-A6C34878D82A}">
                    <a16:rowId xmlns:a16="http://schemas.microsoft.com/office/drawing/2014/main" val="961232931"/>
                  </a:ext>
                </a:extLst>
              </a:tr>
              <a:tr h="368012">
                <a:tc>
                  <a:txBody>
                    <a:bodyPr/>
                    <a:lstStyle/>
                    <a:p>
                      <a:endParaRPr lang="en-GB" dirty="0"/>
                    </a:p>
                  </a:txBody>
                  <a:tcP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ysDash"/>
                      <a:round/>
                      <a:headEnd type="none" w="med" len="med"/>
                      <a:tailEnd type="none" w="med" len="med"/>
                    </a:lnT>
                    <a:lnB w="12700" cap="flat" cmpd="sng" algn="ctr">
                      <a:solidFill>
                        <a:schemeClr val="bg1">
                          <a:lumMod val="75000"/>
                        </a:schemeClr>
                      </a:solidFill>
                      <a:prstDash val="sysDash"/>
                      <a:round/>
                      <a:headEnd type="none" w="med" len="med"/>
                      <a:tailEnd type="none" w="med" len="med"/>
                    </a:lnB>
                  </a:tcPr>
                </a:tc>
                <a:tc>
                  <a:txBody>
                    <a:bodyPr/>
                    <a:lstStyle/>
                    <a:p>
                      <a:endParaRPr lang="en-GB" dirty="0"/>
                    </a:p>
                  </a:txBody>
                  <a:tcP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ysDash"/>
                      <a:round/>
                      <a:headEnd type="none" w="med" len="med"/>
                      <a:tailEnd type="none" w="med" len="med"/>
                    </a:lnT>
                    <a:lnB w="12700" cap="flat" cmpd="sng" algn="ctr">
                      <a:solidFill>
                        <a:schemeClr val="bg1">
                          <a:lumMod val="75000"/>
                        </a:schemeClr>
                      </a:solidFill>
                      <a:prstDash val="sysDash"/>
                      <a:round/>
                      <a:headEnd type="none" w="med" len="med"/>
                      <a:tailEnd type="none" w="med" len="med"/>
                    </a:lnB>
                  </a:tcPr>
                </a:tc>
                <a:extLst>
                  <a:ext uri="{0D108BD9-81ED-4DB2-BD59-A6C34878D82A}">
                    <a16:rowId xmlns:a16="http://schemas.microsoft.com/office/drawing/2014/main" val="3505119886"/>
                  </a:ext>
                </a:extLst>
              </a:tr>
            </a:tbl>
          </a:graphicData>
        </a:graphic>
      </p:graphicFrame>
    </p:spTree>
    <p:extLst>
      <p:ext uri="{BB962C8B-B14F-4D97-AF65-F5344CB8AC3E}">
        <p14:creationId xmlns:p14="http://schemas.microsoft.com/office/powerpoint/2010/main" val="178946729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8F48FF6-71D1-E54C-AB5E-54D6C5636114}"/>
              </a:ext>
            </a:extLst>
          </p:cNvPr>
          <p:cNvSpPr/>
          <p:nvPr/>
        </p:nvSpPr>
        <p:spPr>
          <a:xfrm>
            <a:off x="-87375" y="4211450"/>
            <a:ext cx="7032747" cy="1918114"/>
          </a:xfrm>
          <a:prstGeom prst="rect">
            <a:avLst/>
          </a:prstGeom>
          <a:solidFill>
            <a:srgbClr val="00B0F0"/>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46"/>
          </a:p>
        </p:txBody>
      </p:sp>
      <p:sp>
        <p:nvSpPr>
          <p:cNvPr id="19" name="TextBox 18">
            <a:extLst>
              <a:ext uri="{FF2B5EF4-FFF2-40B4-BE49-F238E27FC236}">
                <a16:creationId xmlns:a16="http://schemas.microsoft.com/office/drawing/2014/main" id="{69E6FC2B-ED9E-E241-9E53-13485ADF8768}"/>
              </a:ext>
            </a:extLst>
          </p:cNvPr>
          <p:cNvSpPr txBox="1"/>
          <p:nvPr/>
        </p:nvSpPr>
        <p:spPr>
          <a:xfrm>
            <a:off x="285317" y="4300168"/>
            <a:ext cx="6287365" cy="1754326"/>
          </a:xfrm>
          <a:prstGeom prst="rect">
            <a:avLst/>
          </a:prstGeom>
          <a:noFill/>
        </p:spPr>
        <p:txBody>
          <a:bodyPr wrap="square" rtlCol="0">
            <a:spAutoFit/>
          </a:bodyPr>
          <a:lstStyle/>
          <a:p>
            <a:pPr algn="ctr"/>
            <a:r>
              <a:rPr lang="en-US" sz="5400" b="1" dirty="0">
                <a:ln>
                  <a:solidFill>
                    <a:sysClr val="windowText" lastClr="000000"/>
                  </a:solidFill>
                </a:ln>
                <a:solidFill>
                  <a:schemeClr val="bg1"/>
                </a:solidFill>
                <a:latin typeface="Gill Sans SemiBold" panose="020B0502020104020203" pitchFamily="34" charset="-79"/>
                <a:ea typeface="Hiragino Kaku Gothic Std W8" panose="020B0800000000000000" pitchFamily="34" charset="-128"/>
                <a:cs typeface="Gill Sans SemiBold" panose="020B0502020104020203" pitchFamily="34" charset="-79"/>
              </a:rPr>
              <a:t>LOOK, COVER, WRITE &amp; CHECK</a:t>
            </a:r>
          </a:p>
        </p:txBody>
      </p:sp>
      <p:pic>
        <p:nvPicPr>
          <p:cNvPr id="3" name="Picture 2" descr="Logo&#10;&#10;Description automatically generated">
            <a:extLst>
              <a:ext uri="{FF2B5EF4-FFF2-40B4-BE49-F238E27FC236}">
                <a16:creationId xmlns:a16="http://schemas.microsoft.com/office/drawing/2014/main" id="{4E48AA0D-D68F-684E-B050-6D0F93C9D1E9}"/>
              </a:ext>
            </a:extLst>
          </p:cNvPr>
          <p:cNvPicPr>
            <a:picLocks noChangeAspect="1"/>
          </p:cNvPicPr>
          <p:nvPr/>
        </p:nvPicPr>
        <p:blipFill>
          <a:blip r:embed="rId2"/>
          <a:stretch>
            <a:fillRect/>
          </a:stretch>
        </p:blipFill>
        <p:spPr>
          <a:xfrm>
            <a:off x="2701859" y="8167124"/>
            <a:ext cx="1558455" cy="1188518"/>
          </a:xfrm>
          <a:prstGeom prst="rect">
            <a:avLst/>
          </a:prstGeom>
        </p:spPr>
      </p:pic>
      <p:sp>
        <p:nvSpPr>
          <p:cNvPr id="2" name="TextBox 1">
            <a:extLst>
              <a:ext uri="{FF2B5EF4-FFF2-40B4-BE49-F238E27FC236}">
                <a16:creationId xmlns:a16="http://schemas.microsoft.com/office/drawing/2014/main" id="{C0E5830B-961B-3744-9B60-3AFD1185BE77}"/>
              </a:ext>
            </a:extLst>
          </p:cNvPr>
          <p:cNvSpPr txBox="1"/>
          <p:nvPr/>
        </p:nvSpPr>
        <p:spPr>
          <a:xfrm>
            <a:off x="2597679" y="9457455"/>
            <a:ext cx="1662635" cy="241476"/>
          </a:xfrm>
          <a:prstGeom prst="rect">
            <a:avLst/>
          </a:prstGeom>
          <a:noFill/>
        </p:spPr>
        <p:txBody>
          <a:bodyPr wrap="none" rtlCol="0">
            <a:spAutoFit/>
          </a:bodyPr>
          <a:lstStyle/>
          <a:p>
            <a:r>
              <a:rPr lang="en-US" sz="969" dirty="0">
                <a:solidFill>
                  <a:schemeClr val="bg2">
                    <a:lumMod val="50000"/>
                  </a:schemeClr>
                </a:solidFill>
                <a:latin typeface="Gill Sans MT" panose="020B0502020104020203" pitchFamily="34" charset="77"/>
              </a:rPr>
              <a:t>© Vocabulary Ninja Ltd 2022</a:t>
            </a:r>
          </a:p>
        </p:txBody>
      </p:sp>
      <p:pic>
        <p:nvPicPr>
          <p:cNvPr id="11" name="Picture 10">
            <a:extLst>
              <a:ext uri="{FF2B5EF4-FFF2-40B4-BE49-F238E27FC236}">
                <a16:creationId xmlns:a16="http://schemas.microsoft.com/office/drawing/2014/main" id="{EEC52904-C97C-6F7B-0C73-7459492BFB69}"/>
              </a:ext>
            </a:extLst>
          </p:cNvPr>
          <p:cNvPicPr>
            <a:picLocks noChangeAspect="1"/>
          </p:cNvPicPr>
          <p:nvPr/>
        </p:nvPicPr>
        <p:blipFill>
          <a:blip r:embed="rId3"/>
          <a:stretch>
            <a:fillRect/>
          </a:stretch>
        </p:blipFill>
        <p:spPr>
          <a:xfrm>
            <a:off x="0" y="-81188"/>
            <a:ext cx="6858000" cy="3857625"/>
          </a:xfrm>
          <a:prstGeom prst="rect">
            <a:avLst/>
          </a:prstGeom>
        </p:spPr>
      </p:pic>
    </p:spTree>
    <p:extLst>
      <p:ext uri="{BB962C8B-B14F-4D97-AF65-F5344CB8AC3E}">
        <p14:creationId xmlns:p14="http://schemas.microsoft.com/office/powerpoint/2010/main" val="175764606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a:extLst>
              <a:ext uri="{FF2B5EF4-FFF2-40B4-BE49-F238E27FC236}">
                <a16:creationId xmlns:a16="http://schemas.microsoft.com/office/drawing/2014/main" id="{34D60A29-5388-C54E-A356-684ED368EECC}"/>
              </a:ext>
            </a:extLst>
          </p:cNvPr>
          <p:cNvGraphicFramePr>
            <a:graphicFrameLocks noGrp="1"/>
          </p:cNvGraphicFramePr>
          <p:nvPr>
            <p:extLst>
              <p:ext uri="{D42A27DB-BD31-4B8C-83A1-F6EECF244321}">
                <p14:modId xmlns:p14="http://schemas.microsoft.com/office/powerpoint/2010/main" val="2414159529"/>
              </p:ext>
            </p:extLst>
          </p:nvPr>
        </p:nvGraphicFramePr>
        <p:xfrm>
          <a:off x="259422" y="303215"/>
          <a:ext cx="6339156" cy="9297981"/>
        </p:xfrm>
        <a:graphic>
          <a:graphicData uri="http://schemas.openxmlformats.org/drawingml/2006/table">
            <a:tbl>
              <a:tblPr firstRow="1" bandRow="1">
                <a:tableStyleId>{5940675A-B579-460E-94D1-54222C63F5DA}</a:tableStyleId>
              </a:tblPr>
              <a:tblGrid>
                <a:gridCol w="1584789">
                  <a:extLst>
                    <a:ext uri="{9D8B030D-6E8A-4147-A177-3AD203B41FA5}">
                      <a16:colId xmlns:a16="http://schemas.microsoft.com/office/drawing/2014/main" val="1942934854"/>
                    </a:ext>
                  </a:extLst>
                </a:gridCol>
                <a:gridCol w="1584789">
                  <a:extLst>
                    <a:ext uri="{9D8B030D-6E8A-4147-A177-3AD203B41FA5}">
                      <a16:colId xmlns:a16="http://schemas.microsoft.com/office/drawing/2014/main" val="1523337370"/>
                    </a:ext>
                  </a:extLst>
                </a:gridCol>
                <a:gridCol w="1584789">
                  <a:extLst>
                    <a:ext uri="{9D8B030D-6E8A-4147-A177-3AD203B41FA5}">
                      <a16:colId xmlns:a16="http://schemas.microsoft.com/office/drawing/2014/main" val="2182128674"/>
                    </a:ext>
                  </a:extLst>
                </a:gridCol>
                <a:gridCol w="1584789">
                  <a:extLst>
                    <a:ext uri="{9D8B030D-6E8A-4147-A177-3AD203B41FA5}">
                      <a16:colId xmlns:a16="http://schemas.microsoft.com/office/drawing/2014/main" val="2108435003"/>
                    </a:ext>
                  </a:extLst>
                </a:gridCol>
              </a:tblGrid>
              <a:tr h="442761">
                <a:tc>
                  <a:txBody>
                    <a:bodyPr/>
                    <a:lstStyle/>
                    <a:p>
                      <a:pPr algn="ctr"/>
                      <a:r>
                        <a:rPr lang="en-GB" sz="1600" b="1" dirty="0">
                          <a:latin typeface="Gill Sans MT" panose="020B0502020104020203" pitchFamily="34" charset="77"/>
                        </a:rPr>
                        <a:t>Focus Word</a:t>
                      </a:r>
                    </a:p>
                  </a:txBody>
                  <a:tcPr anchor="ctr"/>
                </a:tc>
                <a:tc>
                  <a:txBody>
                    <a:bodyPr/>
                    <a:lstStyle/>
                    <a:p>
                      <a:pPr algn="ctr"/>
                      <a:r>
                        <a:rPr lang="en-GB" sz="1600" b="1" dirty="0">
                          <a:latin typeface="Gill Sans MT" panose="020B0502020104020203" pitchFamily="34" charset="77"/>
                        </a:rPr>
                        <a:t>Write 1</a:t>
                      </a:r>
                    </a:p>
                  </a:txBody>
                  <a:tcPr anchor="ctr"/>
                </a:tc>
                <a:tc>
                  <a:txBody>
                    <a:bodyPr/>
                    <a:lstStyle/>
                    <a:p>
                      <a:pPr algn="ctr"/>
                      <a:r>
                        <a:rPr lang="en-GB" sz="1600" b="1" dirty="0">
                          <a:latin typeface="Gill Sans MT" panose="020B0502020104020203" pitchFamily="34" charset="77"/>
                        </a:rPr>
                        <a:t>Write 2</a:t>
                      </a:r>
                    </a:p>
                  </a:txBody>
                  <a:tcPr anchor="ctr"/>
                </a:tc>
                <a:tc>
                  <a:txBody>
                    <a:bodyPr/>
                    <a:lstStyle/>
                    <a:p>
                      <a:pPr algn="ctr"/>
                      <a:r>
                        <a:rPr lang="en-GB" sz="1600" b="1" dirty="0">
                          <a:latin typeface="Gill Sans MT" panose="020B0502020104020203" pitchFamily="34" charset="77"/>
                        </a:rPr>
                        <a:t>Write 3</a:t>
                      </a:r>
                    </a:p>
                  </a:txBody>
                  <a:tcPr anchor="ctr"/>
                </a:tc>
                <a:extLst>
                  <a:ext uri="{0D108BD9-81ED-4DB2-BD59-A6C34878D82A}">
                    <a16:rowId xmlns:a16="http://schemas.microsoft.com/office/drawing/2014/main" val="404860571"/>
                  </a:ext>
                </a:extLst>
              </a:tr>
              <a:tr h="442761">
                <a:tc>
                  <a:txBody>
                    <a:bodyPr/>
                    <a:lstStyle/>
                    <a:p>
                      <a:pPr algn="ctr"/>
                      <a:r>
                        <a:rPr lang="en-GB" sz="1400" dirty="0">
                          <a:solidFill>
                            <a:srgbClr val="000000"/>
                          </a:solidFill>
                          <a:latin typeface="Gill Sans MT" panose="020B0502020104020203" pitchFamily="34" charset="0"/>
                        </a:rPr>
                        <a:t>fl</a:t>
                      </a:r>
                      <a:r>
                        <a:rPr lang="en-GB" sz="1400" dirty="0">
                          <a:solidFill>
                            <a:srgbClr val="00B050"/>
                          </a:solidFill>
                          <a:latin typeface="Gill Sans MT" panose="020B0502020104020203" pitchFamily="34" charset="0"/>
                        </a:rPr>
                        <a:t>i</a:t>
                      </a:r>
                      <a:r>
                        <a:rPr lang="en-GB" sz="1400" dirty="0">
                          <a:solidFill>
                            <a:srgbClr val="FF0000"/>
                          </a:solidFill>
                          <a:latin typeface="Gill Sans MT" panose="020B0502020104020203" pitchFamily="34" charset="0"/>
                        </a:rPr>
                        <a:t>es</a:t>
                      </a: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4086512015"/>
                  </a:ext>
                </a:extLst>
              </a:tr>
              <a:tr h="442761">
                <a:tc>
                  <a:txBody>
                    <a:bodyPr/>
                    <a:lstStyle/>
                    <a:p>
                      <a:pPr algn="ctr"/>
                      <a:r>
                        <a:rPr lang="en-GB" sz="1400" dirty="0">
                          <a:solidFill>
                            <a:srgbClr val="000000"/>
                          </a:solidFill>
                          <a:latin typeface="Gill Sans MT" panose="020B0502020104020203" pitchFamily="34" charset="0"/>
                        </a:rPr>
                        <a:t>cop</a:t>
                      </a:r>
                      <a:r>
                        <a:rPr lang="en-GB" sz="1400" dirty="0">
                          <a:solidFill>
                            <a:srgbClr val="00B050"/>
                          </a:solidFill>
                          <a:latin typeface="Gill Sans MT" panose="020B0502020104020203" pitchFamily="34" charset="0"/>
                        </a:rPr>
                        <a:t>i</a:t>
                      </a:r>
                      <a:r>
                        <a:rPr lang="en-GB" sz="1400" dirty="0">
                          <a:solidFill>
                            <a:srgbClr val="FF0000"/>
                          </a:solidFill>
                          <a:latin typeface="Gill Sans MT" panose="020B0502020104020203" pitchFamily="34" charset="0"/>
                        </a:rPr>
                        <a:t>es</a:t>
                      </a: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2247377779"/>
                  </a:ext>
                </a:extLst>
              </a:tr>
              <a:tr h="442761">
                <a:tc>
                  <a:txBody>
                    <a:bodyPr/>
                    <a:lstStyle/>
                    <a:p>
                      <a:pPr algn="ctr"/>
                      <a:r>
                        <a:rPr lang="en-GB" sz="1400" dirty="0">
                          <a:latin typeface="Gill Sans MT" panose="020B0502020104020203" pitchFamily="34" charset="0"/>
                        </a:rPr>
                        <a:t>c</a:t>
                      </a:r>
                      <a:r>
                        <a:rPr lang="en-GB" sz="1400" dirty="0">
                          <a:solidFill>
                            <a:srgbClr val="00B050"/>
                          </a:solidFill>
                          <a:latin typeface="Gill Sans MT" panose="020B0502020104020203" pitchFamily="34" charset="0"/>
                        </a:rPr>
                        <a:t>ri</a:t>
                      </a:r>
                      <a:r>
                        <a:rPr lang="en-GB" sz="1400" dirty="0">
                          <a:solidFill>
                            <a:srgbClr val="FF0000"/>
                          </a:solidFill>
                          <a:latin typeface="Gill Sans MT" panose="020B0502020104020203" pitchFamily="34" charset="0"/>
                        </a:rPr>
                        <a:t>es</a:t>
                      </a: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1699098966"/>
                  </a:ext>
                </a:extLst>
              </a:tr>
              <a:tr h="442761">
                <a:tc>
                  <a:txBody>
                    <a:bodyPr/>
                    <a:lstStyle/>
                    <a:p>
                      <a:pPr algn="ctr"/>
                      <a:r>
                        <a:rPr lang="en-GB" sz="1400" dirty="0">
                          <a:latin typeface="Gill Sans MT" panose="020B0502020104020203" pitchFamily="34" charset="0"/>
                        </a:rPr>
                        <a:t>l</a:t>
                      </a:r>
                      <a:r>
                        <a:rPr lang="en-GB" sz="1400" dirty="0">
                          <a:solidFill>
                            <a:srgbClr val="00B050"/>
                          </a:solidFill>
                          <a:latin typeface="Gill Sans MT" panose="020B0502020104020203" pitchFamily="34" charset="0"/>
                        </a:rPr>
                        <a:t>i</a:t>
                      </a:r>
                      <a:r>
                        <a:rPr lang="en-GB" sz="1400" dirty="0">
                          <a:solidFill>
                            <a:srgbClr val="FF0000"/>
                          </a:solidFill>
                          <a:latin typeface="Gill Sans MT" panose="020B0502020104020203" pitchFamily="34" charset="0"/>
                        </a:rPr>
                        <a:t>es</a:t>
                      </a: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1626354837"/>
                  </a:ext>
                </a:extLst>
              </a:tr>
              <a:tr h="442761">
                <a:tc>
                  <a:txBody>
                    <a:bodyPr/>
                    <a:lstStyle/>
                    <a:p>
                      <a:pPr algn="ctr"/>
                      <a:r>
                        <a:rPr lang="en-US" sz="1400" dirty="0">
                          <a:solidFill>
                            <a:schemeClr val="tx1"/>
                          </a:solidFill>
                          <a:latin typeface="Gill Sans MT" panose="020B0502020104020203" pitchFamily="34" charset="77"/>
                        </a:rPr>
                        <a:t>bunn</a:t>
                      </a:r>
                      <a:r>
                        <a:rPr lang="en-US" sz="1400" dirty="0">
                          <a:solidFill>
                            <a:srgbClr val="00B050"/>
                          </a:solidFill>
                          <a:latin typeface="Gill Sans MT" panose="020B0502020104020203" pitchFamily="34" charset="77"/>
                        </a:rPr>
                        <a:t>i</a:t>
                      </a:r>
                      <a:r>
                        <a:rPr lang="en-US" sz="1400" dirty="0">
                          <a:solidFill>
                            <a:srgbClr val="FF0000"/>
                          </a:solidFill>
                          <a:latin typeface="Gill Sans MT" panose="020B0502020104020203" pitchFamily="34" charset="77"/>
                        </a:rPr>
                        <a:t>es</a:t>
                      </a:r>
                      <a:endParaRPr lang="en-GB" sz="1400" dirty="0">
                        <a:solidFill>
                          <a:srgbClr val="FF0000"/>
                        </a:solidFill>
                        <a:latin typeface="Gill Sans MT" panose="020B0502020104020203" pitchFamily="34" charset="0"/>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3950065216"/>
                  </a:ext>
                </a:extLst>
              </a:tr>
              <a:tr h="442761">
                <a:tc>
                  <a:txBody>
                    <a:bodyPr/>
                    <a:lstStyle/>
                    <a:p>
                      <a:pPr algn="ctr"/>
                      <a:r>
                        <a:rPr lang="en-GB" sz="1400" dirty="0">
                          <a:latin typeface="Gill Sans MT" panose="020B0502020104020203" pitchFamily="34" charset="0"/>
                        </a:rPr>
                        <a:t>tr</a:t>
                      </a:r>
                      <a:r>
                        <a:rPr lang="en-GB" sz="1400" dirty="0">
                          <a:solidFill>
                            <a:srgbClr val="00B050"/>
                          </a:solidFill>
                          <a:latin typeface="Gill Sans MT" panose="020B0502020104020203" pitchFamily="34" charset="0"/>
                        </a:rPr>
                        <a:t>i</a:t>
                      </a:r>
                      <a:r>
                        <a:rPr lang="en-GB" sz="1400" dirty="0">
                          <a:solidFill>
                            <a:srgbClr val="FF0000"/>
                          </a:solidFill>
                          <a:latin typeface="Gill Sans MT" panose="020B0502020104020203" pitchFamily="34" charset="0"/>
                        </a:rPr>
                        <a:t>es</a:t>
                      </a: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692108902"/>
                  </a:ext>
                </a:extLst>
              </a:tr>
              <a:tr h="442761">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US" sz="1400" dirty="0">
                          <a:latin typeface="Gill Sans MT" panose="020B0502020104020203" pitchFamily="34" charset="77"/>
                        </a:rPr>
                        <a:t>def</a:t>
                      </a:r>
                      <a:r>
                        <a:rPr lang="en-US" sz="1400" dirty="0">
                          <a:solidFill>
                            <a:srgbClr val="00B050"/>
                          </a:solidFill>
                          <a:latin typeface="Gill Sans MT" panose="020B0502020104020203" pitchFamily="34" charset="77"/>
                        </a:rPr>
                        <a:t>i</a:t>
                      </a:r>
                      <a:r>
                        <a:rPr lang="en-US" sz="1400" dirty="0">
                          <a:solidFill>
                            <a:srgbClr val="FF0000"/>
                          </a:solidFill>
                          <a:latin typeface="Gill Sans MT" panose="020B0502020104020203" pitchFamily="34" charset="77"/>
                        </a:rPr>
                        <a:t>es</a:t>
                      </a:r>
                      <a:endParaRPr lang="en-GB" sz="1400" dirty="0">
                        <a:solidFill>
                          <a:srgbClr val="FF0000"/>
                        </a:solidFill>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3009746873"/>
                  </a:ext>
                </a:extLst>
              </a:tr>
              <a:tr h="442761">
                <a:tc>
                  <a:txBody>
                    <a:bodyPr/>
                    <a:lstStyle/>
                    <a:p>
                      <a:pPr algn="ctr"/>
                      <a:r>
                        <a:rPr lang="en-GB" sz="1400" dirty="0">
                          <a:solidFill>
                            <a:srgbClr val="000000"/>
                          </a:solidFill>
                          <a:latin typeface="Gill Sans MT" panose="020B0502020104020203" pitchFamily="34" charset="0"/>
                        </a:rPr>
                        <a:t>bab</a:t>
                      </a:r>
                      <a:r>
                        <a:rPr lang="en-GB" sz="1400" dirty="0">
                          <a:solidFill>
                            <a:srgbClr val="00B050"/>
                          </a:solidFill>
                          <a:latin typeface="Gill Sans MT" panose="020B0502020104020203" pitchFamily="34" charset="0"/>
                        </a:rPr>
                        <a:t>i</a:t>
                      </a:r>
                      <a:r>
                        <a:rPr lang="en-GB" sz="1400" dirty="0">
                          <a:solidFill>
                            <a:srgbClr val="FF0000"/>
                          </a:solidFill>
                          <a:latin typeface="Gill Sans MT" panose="020B0502020104020203" pitchFamily="34" charset="0"/>
                        </a:rPr>
                        <a:t>es</a:t>
                      </a: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713842261"/>
                  </a:ext>
                </a:extLst>
              </a:tr>
              <a:tr h="442761">
                <a:tc>
                  <a:txBody>
                    <a:bodyPr/>
                    <a:lstStyle/>
                    <a:p>
                      <a:pPr algn="ctr"/>
                      <a:r>
                        <a:rPr lang="en-GB" sz="1400" dirty="0">
                          <a:latin typeface="Gill Sans MT" panose="020B0502020104020203" pitchFamily="34" charset="0"/>
                        </a:rPr>
                        <a:t>den</a:t>
                      </a:r>
                      <a:r>
                        <a:rPr lang="en-GB" sz="1400" dirty="0">
                          <a:solidFill>
                            <a:srgbClr val="00B050"/>
                          </a:solidFill>
                          <a:latin typeface="Gill Sans MT" panose="020B0502020104020203" pitchFamily="34" charset="0"/>
                        </a:rPr>
                        <a:t>i</a:t>
                      </a:r>
                      <a:r>
                        <a:rPr lang="en-GB" sz="1400" dirty="0">
                          <a:solidFill>
                            <a:srgbClr val="FF0000"/>
                          </a:solidFill>
                          <a:latin typeface="Gill Sans MT" panose="020B0502020104020203" pitchFamily="34" charset="0"/>
                        </a:rPr>
                        <a:t>es</a:t>
                      </a: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1194838330"/>
                  </a:ext>
                </a:extLst>
              </a:tr>
              <a:tr h="442761">
                <a:tc>
                  <a:txBody>
                    <a:bodyPr/>
                    <a:lstStyle/>
                    <a:p>
                      <a:pPr algn="ctr"/>
                      <a:r>
                        <a:rPr lang="en-US" sz="1400" dirty="0">
                          <a:solidFill>
                            <a:schemeClr val="tx1"/>
                          </a:solidFill>
                          <a:latin typeface="Gill Sans MT" panose="020B0502020104020203" pitchFamily="34" charset="77"/>
                        </a:rPr>
                        <a:t>worr</a:t>
                      </a:r>
                      <a:r>
                        <a:rPr lang="en-US" sz="1400" dirty="0">
                          <a:solidFill>
                            <a:srgbClr val="00B050"/>
                          </a:solidFill>
                          <a:latin typeface="Gill Sans MT" panose="020B0502020104020203" pitchFamily="34" charset="77"/>
                        </a:rPr>
                        <a:t>i</a:t>
                      </a:r>
                      <a:r>
                        <a:rPr lang="en-US" sz="1400" dirty="0">
                          <a:solidFill>
                            <a:srgbClr val="FF0000"/>
                          </a:solidFill>
                          <a:latin typeface="Gill Sans MT" panose="020B0502020104020203" pitchFamily="34" charset="77"/>
                        </a:rPr>
                        <a:t>es</a:t>
                      </a:r>
                      <a:endParaRPr lang="en-GB" sz="1400" dirty="0">
                        <a:solidFill>
                          <a:srgbClr val="FF0000"/>
                        </a:solidFill>
                        <a:latin typeface="Gill Sans MT" panose="020B0502020104020203" pitchFamily="34" charset="0"/>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3763959807"/>
                  </a:ext>
                </a:extLst>
              </a:tr>
              <a:tr h="442761">
                <a:tc>
                  <a:txBody>
                    <a:bodyPr/>
                    <a:lstStyle/>
                    <a:p>
                      <a:pPr algn="ctr"/>
                      <a:r>
                        <a:rPr lang="en-GB" sz="1400" dirty="0">
                          <a:latin typeface="Gill Sans MT" panose="020B0502020104020203" pitchFamily="34" charset="0"/>
                        </a:rPr>
                        <a:t>rel</a:t>
                      </a:r>
                      <a:r>
                        <a:rPr lang="en-GB" sz="1400" dirty="0">
                          <a:solidFill>
                            <a:srgbClr val="00B050"/>
                          </a:solidFill>
                          <a:latin typeface="Gill Sans MT" panose="020B0502020104020203" pitchFamily="34" charset="0"/>
                        </a:rPr>
                        <a:t>i</a:t>
                      </a:r>
                      <a:r>
                        <a:rPr lang="en-GB" sz="1400" dirty="0">
                          <a:solidFill>
                            <a:srgbClr val="FF0000"/>
                          </a:solidFill>
                          <a:latin typeface="Gill Sans MT" panose="020B0502020104020203" pitchFamily="34" charset="0"/>
                        </a:rPr>
                        <a:t>es</a:t>
                      </a: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68409351"/>
                  </a:ext>
                </a:extLst>
              </a:tr>
              <a:tr h="442761">
                <a:tc>
                  <a:txBody>
                    <a:bodyPr/>
                    <a:lstStyle/>
                    <a:p>
                      <a:pPr algn="ctr"/>
                      <a:r>
                        <a:rPr lang="en-GB" sz="1400" dirty="0">
                          <a:latin typeface="Gill Sans MT" panose="020B0502020104020203" pitchFamily="34" charset="0"/>
                        </a:rPr>
                        <a:t>carr</a:t>
                      </a:r>
                      <a:r>
                        <a:rPr lang="en-GB" sz="1400" dirty="0">
                          <a:solidFill>
                            <a:srgbClr val="00B050"/>
                          </a:solidFill>
                          <a:latin typeface="Gill Sans MT" panose="020B0502020104020203" pitchFamily="34" charset="0"/>
                        </a:rPr>
                        <a:t>i</a:t>
                      </a:r>
                      <a:r>
                        <a:rPr lang="en-GB" sz="1400" dirty="0">
                          <a:solidFill>
                            <a:srgbClr val="FF0000"/>
                          </a:solidFill>
                          <a:latin typeface="Gill Sans MT" panose="020B0502020104020203" pitchFamily="34" charset="0"/>
                        </a:rPr>
                        <a:t>es</a:t>
                      </a: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extLst>
                  <a:ext uri="{0D108BD9-81ED-4DB2-BD59-A6C34878D82A}">
                    <a16:rowId xmlns:a16="http://schemas.microsoft.com/office/drawing/2014/main" val="3586527067"/>
                  </a:ext>
                </a:extLst>
              </a:tr>
              <a:tr h="442761">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US" sz="1400" dirty="0">
                          <a:latin typeface="Gill Sans MT" panose="020B0502020104020203" pitchFamily="34" charset="77"/>
                        </a:rPr>
                        <a:t>suppl</a:t>
                      </a:r>
                      <a:r>
                        <a:rPr lang="en-US" sz="1400" dirty="0">
                          <a:solidFill>
                            <a:srgbClr val="00B050"/>
                          </a:solidFill>
                          <a:latin typeface="Gill Sans MT" panose="020B0502020104020203" pitchFamily="34" charset="77"/>
                        </a:rPr>
                        <a:t>i</a:t>
                      </a:r>
                      <a:r>
                        <a:rPr lang="en-US" sz="1400" dirty="0">
                          <a:solidFill>
                            <a:srgbClr val="FF0000"/>
                          </a:solidFill>
                          <a:latin typeface="Gill Sans MT" panose="020B0502020104020203" pitchFamily="34" charset="77"/>
                        </a:rPr>
                        <a:t>es</a:t>
                      </a:r>
                      <a:endParaRPr lang="en-GB" sz="1400" dirty="0">
                        <a:solidFill>
                          <a:srgbClr val="FF0000"/>
                        </a:solidFill>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extLst>
                  <a:ext uri="{0D108BD9-81ED-4DB2-BD59-A6C34878D82A}">
                    <a16:rowId xmlns:a16="http://schemas.microsoft.com/office/drawing/2014/main" val="114567811"/>
                  </a:ext>
                </a:extLst>
              </a:tr>
              <a:tr h="442761">
                <a:tc>
                  <a:txBody>
                    <a:bodyPr/>
                    <a:lstStyle/>
                    <a:p>
                      <a:pPr algn="ctr"/>
                      <a:r>
                        <a:rPr lang="en-US" sz="1400" dirty="0">
                          <a:solidFill>
                            <a:schemeClr val="tx1"/>
                          </a:solidFill>
                          <a:latin typeface="Gill Sans MT" panose="020B0502020104020203" pitchFamily="34" charset="0"/>
                        </a:rPr>
                        <a:t>cit</a:t>
                      </a:r>
                      <a:r>
                        <a:rPr lang="en-US" sz="1400" dirty="0">
                          <a:solidFill>
                            <a:srgbClr val="00B050"/>
                          </a:solidFill>
                          <a:latin typeface="Gill Sans MT" panose="020B0502020104020203" pitchFamily="34" charset="0"/>
                        </a:rPr>
                        <a:t>i</a:t>
                      </a:r>
                      <a:r>
                        <a:rPr lang="en-US" sz="1400" dirty="0">
                          <a:solidFill>
                            <a:srgbClr val="FF0000"/>
                          </a:solidFill>
                          <a:latin typeface="Gill Sans MT" panose="020B0502020104020203" pitchFamily="34" charset="0"/>
                        </a:rPr>
                        <a:t>es</a:t>
                      </a:r>
                      <a:endParaRPr lang="en-GB" sz="1400" dirty="0">
                        <a:solidFill>
                          <a:srgbClr val="FF0000"/>
                        </a:solidFill>
                        <a:latin typeface="Gill Sans MT" panose="020B0502020104020203" pitchFamily="34" charset="0"/>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2490078878"/>
                  </a:ext>
                </a:extLst>
              </a:tr>
              <a:tr h="442761">
                <a:tc>
                  <a:txBody>
                    <a:bodyPr/>
                    <a:lstStyle/>
                    <a:p>
                      <a:pPr algn="ctr"/>
                      <a:r>
                        <a:rPr lang="en-US" sz="1400" dirty="0">
                          <a:solidFill>
                            <a:schemeClr val="tx1"/>
                          </a:solidFill>
                          <a:latin typeface="Gill Sans MT" panose="020B0502020104020203" pitchFamily="34" charset="77"/>
                        </a:rPr>
                        <a:t>stor</a:t>
                      </a:r>
                      <a:r>
                        <a:rPr lang="en-US" sz="1400" dirty="0">
                          <a:solidFill>
                            <a:srgbClr val="00B050"/>
                          </a:solidFill>
                          <a:latin typeface="Gill Sans MT" panose="020B0502020104020203" pitchFamily="34" charset="77"/>
                        </a:rPr>
                        <a:t>i</a:t>
                      </a:r>
                      <a:r>
                        <a:rPr lang="en-US" sz="1400" dirty="0">
                          <a:solidFill>
                            <a:srgbClr val="FF0000"/>
                          </a:solidFill>
                          <a:latin typeface="Gill Sans MT" panose="020B0502020104020203" pitchFamily="34" charset="77"/>
                        </a:rPr>
                        <a:t>es</a:t>
                      </a:r>
                      <a:endParaRPr lang="en-GB" sz="1400" dirty="0">
                        <a:solidFill>
                          <a:srgbClr val="FF0000"/>
                        </a:solidFill>
                        <a:latin typeface="Gill Sans MT" panose="020B0502020104020203" pitchFamily="34" charset="0"/>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extLst>
                  <a:ext uri="{0D108BD9-81ED-4DB2-BD59-A6C34878D82A}">
                    <a16:rowId xmlns:a16="http://schemas.microsoft.com/office/drawing/2014/main" val="1507089644"/>
                  </a:ext>
                </a:extLst>
              </a:tr>
              <a:tr h="442761">
                <a:tc>
                  <a:txBody>
                    <a:bodyPr/>
                    <a:lstStyle/>
                    <a:p>
                      <a:pPr algn="ctr"/>
                      <a:r>
                        <a:rPr lang="en-GB" sz="1400" dirty="0">
                          <a:latin typeface="Gill Sans MT" panose="020B0502020104020203" pitchFamily="34" charset="0"/>
                        </a:rPr>
                        <a:t>fr</a:t>
                      </a:r>
                      <a:r>
                        <a:rPr lang="en-GB" sz="1400" dirty="0">
                          <a:solidFill>
                            <a:srgbClr val="00B050"/>
                          </a:solidFill>
                          <a:latin typeface="Gill Sans MT" panose="020B0502020104020203" pitchFamily="34" charset="0"/>
                        </a:rPr>
                        <a:t>i</a:t>
                      </a:r>
                      <a:r>
                        <a:rPr lang="en-GB" sz="1400" dirty="0">
                          <a:solidFill>
                            <a:srgbClr val="FF0000"/>
                          </a:solidFill>
                          <a:latin typeface="Gill Sans MT" panose="020B0502020104020203" pitchFamily="34" charset="0"/>
                        </a:rPr>
                        <a:t>es</a:t>
                      </a: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extLst>
                  <a:ext uri="{0D108BD9-81ED-4DB2-BD59-A6C34878D82A}">
                    <a16:rowId xmlns:a16="http://schemas.microsoft.com/office/drawing/2014/main" val="2069428247"/>
                  </a:ext>
                </a:extLst>
              </a:tr>
              <a:tr h="442761">
                <a:tc>
                  <a:txBody>
                    <a:bodyPr/>
                    <a:lstStyle/>
                    <a:p>
                      <a:pPr algn="ctr"/>
                      <a:r>
                        <a:rPr lang="en-GB" sz="1400" dirty="0">
                          <a:latin typeface="Gill Sans MT" panose="020B0502020104020203" pitchFamily="34" charset="0"/>
                        </a:rPr>
                        <a:t>suppl</a:t>
                      </a:r>
                      <a:r>
                        <a:rPr lang="en-GB" sz="1400" dirty="0">
                          <a:solidFill>
                            <a:srgbClr val="00B050"/>
                          </a:solidFill>
                          <a:latin typeface="Gill Sans MT" panose="020B0502020104020203" pitchFamily="34" charset="0"/>
                        </a:rPr>
                        <a:t>i</a:t>
                      </a:r>
                      <a:r>
                        <a:rPr lang="en-GB" sz="1400" dirty="0">
                          <a:solidFill>
                            <a:srgbClr val="FF0000"/>
                          </a:solidFill>
                          <a:latin typeface="Gill Sans MT" panose="020B0502020104020203" pitchFamily="34" charset="0"/>
                        </a:rPr>
                        <a:t>es</a:t>
                      </a: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extLst>
                  <a:ext uri="{0D108BD9-81ED-4DB2-BD59-A6C34878D82A}">
                    <a16:rowId xmlns:a16="http://schemas.microsoft.com/office/drawing/2014/main" val="3491812910"/>
                  </a:ext>
                </a:extLst>
              </a:tr>
              <a:tr h="442761">
                <a:tc>
                  <a:txBody>
                    <a:bodyPr/>
                    <a:lstStyle/>
                    <a:p>
                      <a:pPr algn="ctr"/>
                      <a:r>
                        <a:rPr lang="en-GB" sz="1400" dirty="0">
                          <a:latin typeface="Gill Sans MT" panose="020B0502020104020203" pitchFamily="34" charset="0"/>
                        </a:rPr>
                        <a:t>tid</a:t>
                      </a:r>
                      <a:r>
                        <a:rPr lang="en-GB" sz="1400" dirty="0">
                          <a:solidFill>
                            <a:srgbClr val="00B050"/>
                          </a:solidFill>
                          <a:latin typeface="Gill Sans MT" panose="020B0502020104020203" pitchFamily="34" charset="0"/>
                        </a:rPr>
                        <a:t>i</a:t>
                      </a:r>
                      <a:r>
                        <a:rPr lang="en-GB" sz="1400" dirty="0">
                          <a:solidFill>
                            <a:srgbClr val="FF0000"/>
                          </a:solidFill>
                          <a:latin typeface="Gill Sans MT" panose="020B0502020104020203" pitchFamily="34" charset="0"/>
                        </a:rPr>
                        <a:t>es</a:t>
                      </a: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extLst>
                  <a:ext uri="{0D108BD9-81ED-4DB2-BD59-A6C34878D82A}">
                    <a16:rowId xmlns:a16="http://schemas.microsoft.com/office/drawing/2014/main" val="3297106515"/>
                  </a:ext>
                </a:extLst>
              </a:tr>
              <a:tr h="442761">
                <a:tc>
                  <a:txBody>
                    <a:bodyPr/>
                    <a:lstStyle/>
                    <a:p>
                      <a:pPr algn="ctr"/>
                      <a:r>
                        <a:rPr lang="en-GB" sz="1400" dirty="0">
                          <a:latin typeface="Gill Sans MT" panose="020B0502020104020203" pitchFamily="34" charset="0"/>
                        </a:rPr>
                        <a:t>butterfl</a:t>
                      </a:r>
                      <a:r>
                        <a:rPr lang="en-GB" sz="1400" dirty="0">
                          <a:solidFill>
                            <a:srgbClr val="00B050"/>
                          </a:solidFill>
                          <a:latin typeface="Gill Sans MT" panose="020B0502020104020203" pitchFamily="34" charset="0"/>
                        </a:rPr>
                        <a:t>i</a:t>
                      </a:r>
                      <a:r>
                        <a:rPr lang="en-GB" sz="1400" dirty="0">
                          <a:solidFill>
                            <a:srgbClr val="FF0000"/>
                          </a:solidFill>
                          <a:latin typeface="Gill Sans MT" panose="020B0502020104020203" pitchFamily="34" charset="0"/>
                        </a:rPr>
                        <a:t>es</a:t>
                      </a:r>
                      <a:endParaRPr lang="en-GB" sz="1400" dirty="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extLst>
                  <a:ext uri="{0D108BD9-81ED-4DB2-BD59-A6C34878D82A}">
                    <a16:rowId xmlns:a16="http://schemas.microsoft.com/office/drawing/2014/main" val="1052002350"/>
                  </a:ext>
                </a:extLst>
              </a:tr>
              <a:tr h="442761">
                <a:tc>
                  <a:txBody>
                    <a:bodyPr/>
                    <a:lstStyle/>
                    <a:p>
                      <a:pPr algn="ctr"/>
                      <a:r>
                        <a:rPr lang="en-US" sz="1400" dirty="0">
                          <a:solidFill>
                            <a:schemeClr val="tx1"/>
                          </a:solidFill>
                          <a:latin typeface="Gill Sans MT" panose="020B0502020104020203" pitchFamily="34" charset="77"/>
                        </a:rPr>
                        <a:t>fair</a:t>
                      </a:r>
                      <a:r>
                        <a:rPr lang="en-US" sz="1400" dirty="0">
                          <a:solidFill>
                            <a:srgbClr val="00B050"/>
                          </a:solidFill>
                          <a:latin typeface="Gill Sans MT" panose="020B0502020104020203" pitchFamily="34" charset="77"/>
                        </a:rPr>
                        <a:t>i</a:t>
                      </a:r>
                      <a:r>
                        <a:rPr lang="en-US" sz="1400" dirty="0">
                          <a:solidFill>
                            <a:srgbClr val="FF0000"/>
                          </a:solidFill>
                          <a:latin typeface="Gill Sans MT" panose="020B0502020104020203" pitchFamily="34" charset="77"/>
                        </a:rPr>
                        <a:t>es</a:t>
                      </a:r>
                      <a:endParaRPr lang="en-GB" sz="1400" dirty="0">
                        <a:solidFill>
                          <a:srgbClr val="FF0000"/>
                        </a:solidFill>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extLst>
                  <a:ext uri="{0D108BD9-81ED-4DB2-BD59-A6C34878D82A}">
                    <a16:rowId xmlns:a16="http://schemas.microsoft.com/office/drawing/2014/main" val="2800014565"/>
                  </a:ext>
                </a:extLst>
              </a:tr>
            </a:tbl>
          </a:graphicData>
        </a:graphic>
      </p:graphicFrame>
    </p:spTree>
    <p:extLst>
      <p:ext uri="{BB962C8B-B14F-4D97-AF65-F5344CB8AC3E}">
        <p14:creationId xmlns:p14="http://schemas.microsoft.com/office/powerpoint/2010/main" val="198850011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a:extLst>
              <a:ext uri="{FF2B5EF4-FFF2-40B4-BE49-F238E27FC236}">
                <a16:creationId xmlns:a16="http://schemas.microsoft.com/office/drawing/2014/main" id="{34D60A29-5388-C54E-A356-684ED368EECC}"/>
              </a:ext>
            </a:extLst>
          </p:cNvPr>
          <p:cNvGraphicFramePr>
            <a:graphicFrameLocks noGrp="1"/>
          </p:cNvGraphicFramePr>
          <p:nvPr>
            <p:extLst>
              <p:ext uri="{D42A27DB-BD31-4B8C-83A1-F6EECF244321}">
                <p14:modId xmlns:p14="http://schemas.microsoft.com/office/powerpoint/2010/main" val="1325898227"/>
              </p:ext>
            </p:extLst>
          </p:nvPr>
        </p:nvGraphicFramePr>
        <p:xfrm>
          <a:off x="264560" y="276319"/>
          <a:ext cx="6328880" cy="9378680"/>
        </p:xfrm>
        <a:graphic>
          <a:graphicData uri="http://schemas.openxmlformats.org/drawingml/2006/table">
            <a:tbl>
              <a:tblPr firstRow="1" bandRow="1">
                <a:tableStyleId>{5940675A-B579-460E-94D1-54222C63F5DA}</a:tableStyleId>
              </a:tblPr>
              <a:tblGrid>
                <a:gridCol w="1582220">
                  <a:extLst>
                    <a:ext uri="{9D8B030D-6E8A-4147-A177-3AD203B41FA5}">
                      <a16:colId xmlns:a16="http://schemas.microsoft.com/office/drawing/2014/main" val="1942934854"/>
                    </a:ext>
                  </a:extLst>
                </a:gridCol>
                <a:gridCol w="1582220">
                  <a:extLst>
                    <a:ext uri="{9D8B030D-6E8A-4147-A177-3AD203B41FA5}">
                      <a16:colId xmlns:a16="http://schemas.microsoft.com/office/drawing/2014/main" val="1523337370"/>
                    </a:ext>
                  </a:extLst>
                </a:gridCol>
                <a:gridCol w="1582220">
                  <a:extLst>
                    <a:ext uri="{9D8B030D-6E8A-4147-A177-3AD203B41FA5}">
                      <a16:colId xmlns:a16="http://schemas.microsoft.com/office/drawing/2014/main" val="2182128674"/>
                    </a:ext>
                  </a:extLst>
                </a:gridCol>
                <a:gridCol w="1582220">
                  <a:extLst>
                    <a:ext uri="{9D8B030D-6E8A-4147-A177-3AD203B41FA5}">
                      <a16:colId xmlns:a16="http://schemas.microsoft.com/office/drawing/2014/main" val="2108435003"/>
                    </a:ext>
                  </a:extLst>
                </a:gridCol>
              </a:tblGrid>
              <a:tr h="550720">
                <a:tc>
                  <a:txBody>
                    <a:bodyPr/>
                    <a:lstStyle/>
                    <a:p>
                      <a:pPr algn="ctr"/>
                      <a:r>
                        <a:rPr lang="en-GB" sz="1400" b="1" dirty="0">
                          <a:latin typeface="Gill Sans MT" panose="020B0502020104020203" pitchFamily="34" charset="77"/>
                        </a:rPr>
                        <a:t>Focus Word</a:t>
                      </a:r>
                    </a:p>
                  </a:txBody>
                  <a:tcPr anchor="ctr"/>
                </a:tc>
                <a:tc>
                  <a:txBody>
                    <a:bodyPr/>
                    <a:lstStyle/>
                    <a:p>
                      <a:pPr algn="ctr"/>
                      <a:r>
                        <a:rPr lang="en-GB" sz="1800" b="1" dirty="0">
                          <a:latin typeface="Gill Sans MT" panose="020B0502020104020203" pitchFamily="34" charset="77"/>
                        </a:rPr>
                        <a:t>CAPITALS</a:t>
                      </a:r>
                    </a:p>
                  </a:txBody>
                  <a:tcPr anchor="ctr"/>
                </a:tc>
                <a:tc>
                  <a:txBody>
                    <a:bodyPr/>
                    <a:lstStyle/>
                    <a:p>
                      <a:pPr algn="ctr"/>
                      <a:r>
                        <a:rPr lang="en-GB" sz="1800" b="1" dirty="0">
                          <a:solidFill>
                            <a:srgbClr val="FF0000"/>
                          </a:solidFill>
                          <a:latin typeface="Gill Sans MT" panose="020B0502020104020203" pitchFamily="34" charset="77"/>
                        </a:rPr>
                        <a:t>C</a:t>
                      </a:r>
                      <a:r>
                        <a:rPr lang="en-GB" sz="1800" b="1" dirty="0">
                          <a:solidFill>
                            <a:srgbClr val="FFC000"/>
                          </a:solidFill>
                          <a:latin typeface="Gill Sans MT" panose="020B0502020104020203" pitchFamily="34" charset="77"/>
                        </a:rPr>
                        <a:t>o</a:t>
                      </a:r>
                      <a:r>
                        <a:rPr lang="en-GB" sz="1800" b="1" dirty="0">
                          <a:solidFill>
                            <a:srgbClr val="0070C0"/>
                          </a:solidFill>
                          <a:latin typeface="Gill Sans MT" panose="020B0502020104020203" pitchFamily="34" charset="77"/>
                        </a:rPr>
                        <a:t>l</a:t>
                      </a:r>
                      <a:r>
                        <a:rPr lang="en-GB" sz="1800" b="1" dirty="0">
                          <a:solidFill>
                            <a:srgbClr val="7030A0"/>
                          </a:solidFill>
                          <a:latin typeface="Gill Sans MT" panose="020B0502020104020203" pitchFamily="34" charset="77"/>
                        </a:rPr>
                        <a:t>o</a:t>
                      </a:r>
                      <a:r>
                        <a:rPr lang="en-GB" sz="1800" b="1" dirty="0">
                          <a:solidFill>
                            <a:srgbClr val="92D050"/>
                          </a:solidFill>
                          <a:latin typeface="Gill Sans MT" panose="020B0502020104020203" pitchFamily="34" charset="77"/>
                        </a:rPr>
                        <a:t>u</a:t>
                      </a:r>
                      <a:r>
                        <a:rPr lang="en-GB" sz="1800" b="1" dirty="0">
                          <a:solidFill>
                            <a:srgbClr val="C00000"/>
                          </a:solidFill>
                          <a:latin typeface="Gill Sans MT" panose="020B0502020104020203" pitchFamily="34" charset="77"/>
                        </a:rPr>
                        <a:t>r</a:t>
                      </a:r>
                      <a:r>
                        <a:rPr lang="en-GB" sz="1800" b="1" dirty="0">
                          <a:solidFill>
                            <a:srgbClr val="FF00F3"/>
                          </a:solidFill>
                          <a:latin typeface="Gill Sans MT" panose="020B0502020104020203" pitchFamily="34" charset="77"/>
                        </a:rPr>
                        <a:t>s</a:t>
                      </a:r>
                    </a:p>
                  </a:txBody>
                  <a:tcPr anchor="ctr"/>
                </a:tc>
                <a:tc>
                  <a:txBody>
                    <a:bodyPr/>
                    <a:lstStyle/>
                    <a:p>
                      <a:pPr algn="ctr"/>
                      <a:r>
                        <a:rPr lang="en-GB" sz="1600" b="1" dirty="0">
                          <a:latin typeface="STCaiyun" panose="020B0400000000000000" pitchFamily="34" charset="-122"/>
                          <a:ea typeface="STCaiyun" panose="020B0400000000000000" pitchFamily="34" charset="-122"/>
                        </a:rPr>
                        <a:t>BUBBLE WRITING</a:t>
                      </a:r>
                    </a:p>
                  </a:txBody>
                  <a:tcPr anchor="ctr"/>
                </a:tc>
                <a:extLst>
                  <a:ext uri="{0D108BD9-81ED-4DB2-BD59-A6C34878D82A}">
                    <a16:rowId xmlns:a16="http://schemas.microsoft.com/office/drawing/2014/main" val="404860571"/>
                  </a:ext>
                </a:extLst>
              </a:tr>
              <a:tr h="439978">
                <a:tc>
                  <a:txBody>
                    <a:bodyPr/>
                    <a:lstStyle/>
                    <a:p>
                      <a:pPr algn="ctr"/>
                      <a:r>
                        <a:rPr lang="en-GB" sz="1400" dirty="0">
                          <a:solidFill>
                            <a:srgbClr val="000000"/>
                          </a:solidFill>
                          <a:latin typeface="Gill Sans MT" panose="020B0502020104020203" pitchFamily="34" charset="0"/>
                        </a:rPr>
                        <a:t>fl</a:t>
                      </a:r>
                      <a:r>
                        <a:rPr lang="en-GB" sz="1400" dirty="0">
                          <a:solidFill>
                            <a:srgbClr val="00B050"/>
                          </a:solidFill>
                          <a:latin typeface="Gill Sans MT" panose="020B0502020104020203" pitchFamily="34" charset="0"/>
                        </a:rPr>
                        <a:t>i</a:t>
                      </a:r>
                      <a:r>
                        <a:rPr lang="en-GB" sz="1400" dirty="0">
                          <a:solidFill>
                            <a:srgbClr val="FF0000"/>
                          </a:solidFill>
                          <a:latin typeface="Gill Sans MT" panose="020B0502020104020203" pitchFamily="34" charset="0"/>
                        </a:rPr>
                        <a:t>es</a:t>
                      </a: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4086512015"/>
                  </a:ext>
                </a:extLst>
              </a:tr>
              <a:tr h="439978">
                <a:tc>
                  <a:txBody>
                    <a:bodyPr/>
                    <a:lstStyle/>
                    <a:p>
                      <a:pPr algn="ctr"/>
                      <a:r>
                        <a:rPr lang="en-GB" sz="1400" dirty="0">
                          <a:solidFill>
                            <a:srgbClr val="000000"/>
                          </a:solidFill>
                          <a:latin typeface="Gill Sans MT" panose="020B0502020104020203" pitchFamily="34" charset="0"/>
                        </a:rPr>
                        <a:t>cop</a:t>
                      </a:r>
                      <a:r>
                        <a:rPr lang="en-GB" sz="1400" dirty="0">
                          <a:solidFill>
                            <a:srgbClr val="00B050"/>
                          </a:solidFill>
                          <a:latin typeface="Gill Sans MT" panose="020B0502020104020203" pitchFamily="34" charset="0"/>
                        </a:rPr>
                        <a:t>i</a:t>
                      </a:r>
                      <a:r>
                        <a:rPr lang="en-GB" sz="1400" dirty="0">
                          <a:solidFill>
                            <a:srgbClr val="FF0000"/>
                          </a:solidFill>
                          <a:latin typeface="Gill Sans MT" panose="020B0502020104020203" pitchFamily="34" charset="0"/>
                        </a:rPr>
                        <a:t>es</a:t>
                      </a: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2247377779"/>
                  </a:ext>
                </a:extLst>
              </a:tr>
              <a:tr h="439978">
                <a:tc>
                  <a:txBody>
                    <a:bodyPr/>
                    <a:lstStyle/>
                    <a:p>
                      <a:pPr algn="ctr"/>
                      <a:r>
                        <a:rPr lang="en-GB" sz="1400" dirty="0">
                          <a:latin typeface="Gill Sans MT" panose="020B0502020104020203" pitchFamily="34" charset="0"/>
                        </a:rPr>
                        <a:t>c</a:t>
                      </a:r>
                      <a:r>
                        <a:rPr lang="en-GB" sz="1400" dirty="0">
                          <a:solidFill>
                            <a:srgbClr val="00B050"/>
                          </a:solidFill>
                          <a:latin typeface="Gill Sans MT" panose="020B0502020104020203" pitchFamily="34" charset="0"/>
                        </a:rPr>
                        <a:t>ri</a:t>
                      </a:r>
                      <a:r>
                        <a:rPr lang="en-GB" sz="1400" dirty="0">
                          <a:solidFill>
                            <a:srgbClr val="FF0000"/>
                          </a:solidFill>
                          <a:latin typeface="Gill Sans MT" panose="020B0502020104020203" pitchFamily="34" charset="0"/>
                        </a:rPr>
                        <a:t>es</a:t>
                      </a: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1699098966"/>
                  </a:ext>
                </a:extLst>
              </a:tr>
              <a:tr h="439978">
                <a:tc>
                  <a:txBody>
                    <a:bodyPr/>
                    <a:lstStyle/>
                    <a:p>
                      <a:pPr algn="ctr"/>
                      <a:r>
                        <a:rPr lang="en-GB" sz="1400" dirty="0">
                          <a:latin typeface="Gill Sans MT" panose="020B0502020104020203" pitchFamily="34" charset="0"/>
                        </a:rPr>
                        <a:t>l</a:t>
                      </a:r>
                      <a:r>
                        <a:rPr lang="en-GB" sz="1400" dirty="0">
                          <a:solidFill>
                            <a:srgbClr val="00B050"/>
                          </a:solidFill>
                          <a:latin typeface="Gill Sans MT" panose="020B0502020104020203" pitchFamily="34" charset="0"/>
                        </a:rPr>
                        <a:t>i</a:t>
                      </a:r>
                      <a:r>
                        <a:rPr lang="en-GB" sz="1400" dirty="0">
                          <a:solidFill>
                            <a:srgbClr val="FF0000"/>
                          </a:solidFill>
                          <a:latin typeface="Gill Sans MT" panose="020B0502020104020203" pitchFamily="34" charset="0"/>
                        </a:rPr>
                        <a:t>es</a:t>
                      </a: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1626354837"/>
                  </a:ext>
                </a:extLst>
              </a:tr>
              <a:tr h="439978">
                <a:tc>
                  <a:txBody>
                    <a:bodyPr/>
                    <a:lstStyle/>
                    <a:p>
                      <a:pPr algn="ctr"/>
                      <a:r>
                        <a:rPr lang="en-US" sz="1400" dirty="0">
                          <a:solidFill>
                            <a:schemeClr val="tx1"/>
                          </a:solidFill>
                          <a:latin typeface="Gill Sans MT" panose="020B0502020104020203" pitchFamily="34" charset="77"/>
                        </a:rPr>
                        <a:t>bunn</a:t>
                      </a:r>
                      <a:r>
                        <a:rPr lang="en-US" sz="1400" dirty="0">
                          <a:solidFill>
                            <a:srgbClr val="00B050"/>
                          </a:solidFill>
                          <a:latin typeface="Gill Sans MT" panose="020B0502020104020203" pitchFamily="34" charset="77"/>
                        </a:rPr>
                        <a:t>i</a:t>
                      </a:r>
                      <a:r>
                        <a:rPr lang="en-US" sz="1400" dirty="0">
                          <a:solidFill>
                            <a:srgbClr val="FF0000"/>
                          </a:solidFill>
                          <a:latin typeface="Gill Sans MT" panose="020B0502020104020203" pitchFamily="34" charset="77"/>
                        </a:rPr>
                        <a:t>es</a:t>
                      </a:r>
                      <a:endParaRPr lang="en-GB" sz="1400" dirty="0">
                        <a:solidFill>
                          <a:srgbClr val="FF0000"/>
                        </a:solidFill>
                        <a:latin typeface="Gill Sans MT" panose="020B0502020104020203" pitchFamily="34" charset="0"/>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3950065216"/>
                  </a:ext>
                </a:extLst>
              </a:tr>
              <a:tr h="439978">
                <a:tc>
                  <a:txBody>
                    <a:bodyPr/>
                    <a:lstStyle/>
                    <a:p>
                      <a:pPr algn="ctr"/>
                      <a:r>
                        <a:rPr lang="en-GB" sz="1400" dirty="0">
                          <a:latin typeface="Gill Sans MT" panose="020B0502020104020203" pitchFamily="34" charset="0"/>
                        </a:rPr>
                        <a:t>tr</a:t>
                      </a:r>
                      <a:r>
                        <a:rPr lang="en-GB" sz="1400" dirty="0">
                          <a:solidFill>
                            <a:srgbClr val="00B050"/>
                          </a:solidFill>
                          <a:latin typeface="Gill Sans MT" panose="020B0502020104020203" pitchFamily="34" charset="0"/>
                        </a:rPr>
                        <a:t>i</a:t>
                      </a:r>
                      <a:r>
                        <a:rPr lang="en-GB" sz="1400" dirty="0">
                          <a:solidFill>
                            <a:srgbClr val="FF0000"/>
                          </a:solidFill>
                          <a:latin typeface="Gill Sans MT" panose="020B0502020104020203" pitchFamily="34" charset="0"/>
                        </a:rPr>
                        <a:t>es</a:t>
                      </a: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692108902"/>
                  </a:ext>
                </a:extLst>
              </a:tr>
              <a:tr h="439978">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US" sz="1400" dirty="0">
                          <a:latin typeface="Gill Sans MT" panose="020B0502020104020203" pitchFamily="34" charset="77"/>
                        </a:rPr>
                        <a:t>def</a:t>
                      </a:r>
                      <a:r>
                        <a:rPr lang="en-US" sz="1400" dirty="0">
                          <a:solidFill>
                            <a:srgbClr val="00B050"/>
                          </a:solidFill>
                          <a:latin typeface="Gill Sans MT" panose="020B0502020104020203" pitchFamily="34" charset="77"/>
                        </a:rPr>
                        <a:t>i</a:t>
                      </a:r>
                      <a:r>
                        <a:rPr lang="en-US" sz="1400" dirty="0">
                          <a:solidFill>
                            <a:srgbClr val="FF0000"/>
                          </a:solidFill>
                          <a:latin typeface="Gill Sans MT" panose="020B0502020104020203" pitchFamily="34" charset="77"/>
                        </a:rPr>
                        <a:t>es</a:t>
                      </a:r>
                      <a:endParaRPr lang="en-GB" sz="1400" dirty="0">
                        <a:solidFill>
                          <a:srgbClr val="FF0000"/>
                        </a:solidFill>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3009746873"/>
                  </a:ext>
                </a:extLst>
              </a:tr>
              <a:tr h="439978">
                <a:tc>
                  <a:txBody>
                    <a:bodyPr/>
                    <a:lstStyle/>
                    <a:p>
                      <a:pPr algn="ctr"/>
                      <a:r>
                        <a:rPr lang="en-GB" sz="1400" dirty="0">
                          <a:solidFill>
                            <a:srgbClr val="000000"/>
                          </a:solidFill>
                          <a:latin typeface="Gill Sans MT" panose="020B0502020104020203" pitchFamily="34" charset="0"/>
                        </a:rPr>
                        <a:t>bab</a:t>
                      </a:r>
                      <a:r>
                        <a:rPr lang="en-GB" sz="1400" dirty="0">
                          <a:solidFill>
                            <a:srgbClr val="00B050"/>
                          </a:solidFill>
                          <a:latin typeface="Gill Sans MT" panose="020B0502020104020203" pitchFamily="34" charset="0"/>
                        </a:rPr>
                        <a:t>i</a:t>
                      </a:r>
                      <a:r>
                        <a:rPr lang="en-GB" sz="1400" dirty="0">
                          <a:solidFill>
                            <a:srgbClr val="FF0000"/>
                          </a:solidFill>
                          <a:latin typeface="Gill Sans MT" panose="020B0502020104020203" pitchFamily="34" charset="0"/>
                        </a:rPr>
                        <a:t>es</a:t>
                      </a: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713842261"/>
                  </a:ext>
                </a:extLst>
              </a:tr>
              <a:tr h="439978">
                <a:tc>
                  <a:txBody>
                    <a:bodyPr/>
                    <a:lstStyle/>
                    <a:p>
                      <a:pPr algn="ctr"/>
                      <a:r>
                        <a:rPr lang="en-GB" sz="1400" dirty="0">
                          <a:latin typeface="Gill Sans MT" panose="020B0502020104020203" pitchFamily="34" charset="0"/>
                        </a:rPr>
                        <a:t>den</a:t>
                      </a:r>
                      <a:r>
                        <a:rPr lang="en-GB" sz="1400" dirty="0">
                          <a:solidFill>
                            <a:srgbClr val="00B050"/>
                          </a:solidFill>
                          <a:latin typeface="Gill Sans MT" panose="020B0502020104020203" pitchFamily="34" charset="0"/>
                        </a:rPr>
                        <a:t>i</a:t>
                      </a:r>
                      <a:r>
                        <a:rPr lang="en-GB" sz="1400" dirty="0">
                          <a:solidFill>
                            <a:srgbClr val="FF0000"/>
                          </a:solidFill>
                          <a:latin typeface="Gill Sans MT" panose="020B0502020104020203" pitchFamily="34" charset="0"/>
                        </a:rPr>
                        <a:t>es</a:t>
                      </a: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1194838330"/>
                  </a:ext>
                </a:extLst>
              </a:tr>
              <a:tr h="439978">
                <a:tc>
                  <a:txBody>
                    <a:bodyPr/>
                    <a:lstStyle/>
                    <a:p>
                      <a:pPr algn="ctr"/>
                      <a:r>
                        <a:rPr lang="en-US" sz="1400" dirty="0">
                          <a:solidFill>
                            <a:schemeClr val="tx1"/>
                          </a:solidFill>
                          <a:latin typeface="Gill Sans MT" panose="020B0502020104020203" pitchFamily="34" charset="77"/>
                        </a:rPr>
                        <a:t>worr</a:t>
                      </a:r>
                      <a:r>
                        <a:rPr lang="en-US" sz="1400" dirty="0">
                          <a:solidFill>
                            <a:srgbClr val="00B050"/>
                          </a:solidFill>
                          <a:latin typeface="Gill Sans MT" panose="020B0502020104020203" pitchFamily="34" charset="77"/>
                        </a:rPr>
                        <a:t>i</a:t>
                      </a:r>
                      <a:r>
                        <a:rPr lang="en-US" sz="1400" dirty="0">
                          <a:solidFill>
                            <a:srgbClr val="FF0000"/>
                          </a:solidFill>
                          <a:latin typeface="Gill Sans MT" panose="020B0502020104020203" pitchFamily="34" charset="77"/>
                        </a:rPr>
                        <a:t>es</a:t>
                      </a:r>
                      <a:endParaRPr lang="en-GB" sz="1400" dirty="0">
                        <a:solidFill>
                          <a:srgbClr val="FF0000"/>
                        </a:solidFill>
                        <a:latin typeface="Gill Sans MT" panose="020B0502020104020203" pitchFamily="34" charset="0"/>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3763959807"/>
                  </a:ext>
                </a:extLst>
              </a:tr>
              <a:tr h="439978">
                <a:tc>
                  <a:txBody>
                    <a:bodyPr/>
                    <a:lstStyle/>
                    <a:p>
                      <a:pPr algn="ctr"/>
                      <a:r>
                        <a:rPr lang="en-GB" sz="1400" dirty="0">
                          <a:latin typeface="Gill Sans MT" panose="020B0502020104020203" pitchFamily="34" charset="0"/>
                        </a:rPr>
                        <a:t>rel</a:t>
                      </a:r>
                      <a:r>
                        <a:rPr lang="en-GB" sz="1400" dirty="0">
                          <a:solidFill>
                            <a:srgbClr val="00B050"/>
                          </a:solidFill>
                          <a:latin typeface="Gill Sans MT" panose="020B0502020104020203" pitchFamily="34" charset="0"/>
                        </a:rPr>
                        <a:t>i</a:t>
                      </a:r>
                      <a:r>
                        <a:rPr lang="en-GB" sz="1400" dirty="0">
                          <a:solidFill>
                            <a:srgbClr val="FF0000"/>
                          </a:solidFill>
                          <a:latin typeface="Gill Sans MT" panose="020B0502020104020203" pitchFamily="34" charset="0"/>
                        </a:rPr>
                        <a:t>es</a:t>
                      </a: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68409351"/>
                  </a:ext>
                </a:extLst>
              </a:tr>
              <a:tr h="439978">
                <a:tc>
                  <a:txBody>
                    <a:bodyPr/>
                    <a:lstStyle/>
                    <a:p>
                      <a:pPr algn="ctr"/>
                      <a:r>
                        <a:rPr lang="en-GB" sz="1400" dirty="0">
                          <a:latin typeface="Gill Sans MT" panose="020B0502020104020203" pitchFamily="34" charset="0"/>
                        </a:rPr>
                        <a:t>carr</a:t>
                      </a:r>
                      <a:r>
                        <a:rPr lang="en-GB" sz="1400" dirty="0">
                          <a:solidFill>
                            <a:srgbClr val="00B050"/>
                          </a:solidFill>
                          <a:latin typeface="Gill Sans MT" panose="020B0502020104020203" pitchFamily="34" charset="0"/>
                        </a:rPr>
                        <a:t>i</a:t>
                      </a:r>
                      <a:r>
                        <a:rPr lang="en-GB" sz="1400" dirty="0">
                          <a:solidFill>
                            <a:srgbClr val="FF0000"/>
                          </a:solidFill>
                          <a:latin typeface="Gill Sans MT" panose="020B0502020104020203" pitchFamily="34" charset="0"/>
                        </a:rPr>
                        <a:t>es</a:t>
                      </a: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extLst>
                  <a:ext uri="{0D108BD9-81ED-4DB2-BD59-A6C34878D82A}">
                    <a16:rowId xmlns:a16="http://schemas.microsoft.com/office/drawing/2014/main" val="3586527067"/>
                  </a:ext>
                </a:extLst>
              </a:tr>
              <a:tr h="439978">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US" sz="1400" dirty="0">
                          <a:latin typeface="Gill Sans MT" panose="020B0502020104020203" pitchFamily="34" charset="77"/>
                        </a:rPr>
                        <a:t>suppl</a:t>
                      </a:r>
                      <a:r>
                        <a:rPr lang="en-US" sz="1400" dirty="0">
                          <a:solidFill>
                            <a:srgbClr val="00B050"/>
                          </a:solidFill>
                          <a:latin typeface="Gill Sans MT" panose="020B0502020104020203" pitchFamily="34" charset="77"/>
                        </a:rPr>
                        <a:t>i</a:t>
                      </a:r>
                      <a:r>
                        <a:rPr lang="en-US" sz="1400" dirty="0">
                          <a:solidFill>
                            <a:srgbClr val="FF0000"/>
                          </a:solidFill>
                          <a:latin typeface="Gill Sans MT" panose="020B0502020104020203" pitchFamily="34" charset="77"/>
                        </a:rPr>
                        <a:t>es</a:t>
                      </a:r>
                      <a:endParaRPr lang="en-GB" sz="1400" dirty="0">
                        <a:solidFill>
                          <a:srgbClr val="FF0000"/>
                        </a:solidFill>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extLst>
                  <a:ext uri="{0D108BD9-81ED-4DB2-BD59-A6C34878D82A}">
                    <a16:rowId xmlns:a16="http://schemas.microsoft.com/office/drawing/2014/main" val="114567811"/>
                  </a:ext>
                </a:extLst>
              </a:tr>
              <a:tr h="439978">
                <a:tc>
                  <a:txBody>
                    <a:bodyPr/>
                    <a:lstStyle/>
                    <a:p>
                      <a:pPr algn="ctr"/>
                      <a:r>
                        <a:rPr lang="en-US" sz="1400" dirty="0">
                          <a:solidFill>
                            <a:schemeClr val="tx1"/>
                          </a:solidFill>
                          <a:latin typeface="Gill Sans MT" panose="020B0502020104020203" pitchFamily="34" charset="0"/>
                        </a:rPr>
                        <a:t>cit</a:t>
                      </a:r>
                      <a:r>
                        <a:rPr lang="en-US" sz="1400" dirty="0">
                          <a:solidFill>
                            <a:srgbClr val="00B050"/>
                          </a:solidFill>
                          <a:latin typeface="Gill Sans MT" panose="020B0502020104020203" pitchFamily="34" charset="0"/>
                        </a:rPr>
                        <a:t>i</a:t>
                      </a:r>
                      <a:r>
                        <a:rPr lang="en-US" sz="1400" dirty="0">
                          <a:solidFill>
                            <a:srgbClr val="FF0000"/>
                          </a:solidFill>
                          <a:latin typeface="Gill Sans MT" panose="020B0502020104020203" pitchFamily="34" charset="0"/>
                        </a:rPr>
                        <a:t>es</a:t>
                      </a:r>
                      <a:endParaRPr lang="en-GB" sz="1400" dirty="0">
                        <a:solidFill>
                          <a:srgbClr val="FF0000"/>
                        </a:solidFill>
                        <a:latin typeface="Gill Sans MT" panose="020B0502020104020203" pitchFamily="34" charset="0"/>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2490078878"/>
                  </a:ext>
                </a:extLst>
              </a:tr>
              <a:tr h="439978">
                <a:tc>
                  <a:txBody>
                    <a:bodyPr/>
                    <a:lstStyle/>
                    <a:p>
                      <a:pPr algn="ctr"/>
                      <a:r>
                        <a:rPr lang="en-US" sz="1400" dirty="0">
                          <a:solidFill>
                            <a:schemeClr val="tx1"/>
                          </a:solidFill>
                          <a:latin typeface="Gill Sans MT" panose="020B0502020104020203" pitchFamily="34" charset="77"/>
                        </a:rPr>
                        <a:t>stor</a:t>
                      </a:r>
                      <a:r>
                        <a:rPr lang="en-US" sz="1400" dirty="0">
                          <a:solidFill>
                            <a:srgbClr val="00B050"/>
                          </a:solidFill>
                          <a:latin typeface="Gill Sans MT" panose="020B0502020104020203" pitchFamily="34" charset="77"/>
                        </a:rPr>
                        <a:t>i</a:t>
                      </a:r>
                      <a:r>
                        <a:rPr lang="en-US" sz="1400" dirty="0">
                          <a:solidFill>
                            <a:srgbClr val="FF0000"/>
                          </a:solidFill>
                          <a:latin typeface="Gill Sans MT" panose="020B0502020104020203" pitchFamily="34" charset="77"/>
                        </a:rPr>
                        <a:t>es</a:t>
                      </a:r>
                      <a:endParaRPr lang="en-GB" sz="1400" dirty="0">
                        <a:solidFill>
                          <a:srgbClr val="FF0000"/>
                        </a:solidFill>
                        <a:latin typeface="Gill Sans MT" panose="020B0502020104020203" pitchFamily="34" charset="0"/>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extLst>
                  <a:ext uri="{0D108BD9-81ED-4DB2-BD59-A6C34878D82A}">
                    <a16:rowId xmlns:a16="http://schemas.microsoft.com/office/drawing/2014/main" val="1507089644"/>
                  </a:ext>
                </a:extLst>
              </a:tr>
              <a:tr h="439978">
                <a:tc>
                  <a:txBody>
                    <a:bodyPr/>
                    <a:lstStyle/>
                    <a:p>
                      <a:pPr algn="ctr"/>
                      <a:r>
                        <a:rPr lang="en-GB" sz="1400" dirty="0">
                          <a:latin typeface="Gill Sans MT" panose="020B0502020104020203" pitchFamily="34" charset="0"/>
                        </a:rPr>
                        <a:t>fr</a:t>
                      </a:r>
                      <a:r>
                        <a:rPr lang="en-GB" sz="1400" dirty="0">
                          <a:solidFill>
                            <a:srgbClr val="00B050"/>
                          </a:solidFill>
                          <a:latin typeface="Gill Sans MT" panose="020B0502020104020203" pitchFamily="34" charset="0"/>
                        </a:rPr>
                        <a:t>i</a:t>
                      </a:r>
                      <a:r>
                        <a:rPr lang="en-GB" sz="1400" dirty="0">
                          <a:solidFill>
                            <a:srgbClr val="FF0000"/>
                          </a:solidFill>
                          <a:latin typeface="Gill Sans MT" panose="020B0502020104020203" pitchFamily="34" charset="0"/>
                        </a:rPr>
                        <a:t>es</a:t>
                      </a: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extLst>
                  <a:ext uri="{0D108BD9-81ED-4DB2-BD59-A6C34878D82A}">
                    <a16:rowId xmlns:a16="http://schemas.microsoft.com/office/drawing/2014/main" val="2069428247"/>
                  </a:ext>
                </a:extLst>
              </a:tr>
              <a:tr h="439978">
                <a:tc>
                  <a:txBody>
                    <a:bodyPr/>
                    <a:lstStyle/>
                    <a:p>
                      <a:pPr algn="ctr"/>
                      <a:r>
                        <a:rPr lang="en-GB" sz="1400" dirty="0">
                          <a:latin typeface="Gill Sans MT" panose="020B0502020104020203" pitchFamily="34" charset="0"/>
                        </a:rPr>
                        <a:t>suppl</a:t>
                      </a:r>
                      <a:r>
                        <a:rPr lang="en-GB" sz="1400" dirty="0">
                          <a:solidFill>
                            <a:srgbClr val="00B050"/>
                          </a:solidFill>
                          <a:latin typeface="Gill Sans MT" panose="020B0502020104020203" pitchFamily="34" charset="0"/>
                        </a:rPr>
                        <a:t>i</a:t>
                      </a:r>
                      <a:r>
                        <a:rPr lang="en-GB" sz="1400" dirty="0">
                          <a:solidFill>
                            <a:srgbClr val="FF0000"/>
                          </a:solidFill>
                          <a:latin typeface="Gill Sans MT" panose="020B0502020104020203" pitchFamily="34" charset="0"/>
                        </a:rPr>
                        <a:t>es</a:t>
                      </a: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extLst>
                  <a:ext uri="{0D108BD9-81ED-4DB2-BD59-A6C34878D82A}">
                    <a16:rowId xmlns:a16="http://schemas.microsoft.com/office/drawing/2014/main" val="3491812910"/>
                  </a:ext>
                </a:extLst>
              </a:tr>
              <a:tr h="439978">
                <a:tc>
                  <a:txBody>
                    <a:bodyPr/>
                    <a:lstStyle/>
                    <a:p>
                      <a:pPr algn="ctr"/>
                      <a:r>
                        <a:rPr lang="en-GB" sz="1400" dirty="0">
                          <a:latin typeface="Gill Sans MT" panose="020B0502020104020203" pitchFamily="34" charset="0"/>
                        </a:rPr>
                        <a:t>tid</a:t>
                      </a:r>
                      <a:r>
                        <a:rPr lang="en-GB" sz="1400" dirty="0">
                          <a:solidFill>
                            <a:srgbClr val="00B050"/>
                          </a:solidFill>
                          <a:latin typeface="Gill Sans MT" panose="020B0502020104020203" pitchFamily="34" charset="0"/>
                        </a:rPr>
                        <a:t>i</a:t>
                      </a:r>
                      <a:r>
                        <a:rPr lang="en-GB" sz="1400" dirty="0">
                          <a:solidFill>
                            <a:srgbClr val="FF0000"/>
                          </a:solidFill>
                          <a:latin typeface="Gill Sans MT" panose="020B0502020104020203" pitchFamily="34" charset="0"/>
                        </a:rPr>
                        <a:t>es</a:t>
                      </a: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extLst>
                  <a:ext uri="{0D108BD9-81ED-4DB2-BD59-A6C34878D82A}">
                    <a16:rowId xmlns:a16="http://schemas.microsoft.com/office/drawing/2014/main" val="3297106515"/>
                  </a:ext>
                </a:extLst>
              </a:tr>
              <a:tr h="439978">
                <a:tc>
                  <a:txBody>
                    <a:bodyPr/>
                    <a:lstStyle/>
                    <a:p>
                      <a:pPr algn="ctr"/>
                      <a:r>
                        <a:rPr lang="en-GB" sz="1400" dirty="0">
                          <a:latin typeface="Gill Sans MT" panose="020B0502020104020203" pitchFamily="34" charset="0"/>
                        </a:rPr>
                        <a:t>butterfl</a:t>
                      </a:r>
                      <a:r>
                        <a:rPr lang="en-GB" sz="1400" dirty="0">
                          <a:solidFill>
                            <a:srgbClr val="00B050"/>
                          </a:solidFill>
                          <a:latin typeface="Gill Sans MT" panose="020B0502020104020203" pitchFamily="34" charset="0"/>
                        </a:rPr>
                        <a:t>i</a:t>
                      </a:r>
                      <a:r>
                        <a:rPr lang="en-GB" sz="1400" dirty="0">
                          <a:solidFill>
                            <a:srgbClr val="FF0000"/>
                          </a:solidFill>
                          <a:latin typeface="Gill Sans MT" panose="020B0502020104020203" pitchFamily="34" charset="0"/>
                        </a:rPr>
                        <a:t>es</a:t>
                      </a:r>
                      <a:endParaRPr lang="en-GB" sz="1400" dirty="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extLst>
                  <a:ext uri="{0D108BD9-81ED-4DB2-BD59-A6C34878D82A}">
                    <a16:rowId xmlns:a16="http://schemas.microsoft.com/office/drawing/2014/main" val="2991229530"/>
                  </a:ext>
                </a:extLst>
              </a:tr>
              <a:tr h="439978">
                <a:tc>
                  <a:txBody>
                    <a:bodyPr/>
                    <a:lstStyle/>
                    <a:p>
                      <a:pPr algn="ctr"/>
                      <a:r>
                        <a:rPr lang="en-US" sz="1400" dirty="0">
                          <a:solidFill>
                            <a:schemeClr val="tx1"/>
                          </a:solidFill>
                          <a:latin typeface="Gill Sans MT" panose="020B0502020104020203" pitchFamily="34" charset="77"/>
                        </a:rPr>
                        <a:t>fair</a:t>
                      </a:r>
                      <a:r>
                        <a:rPr lang="en-US" sz="1400" dirty="0">
                          <a:solidFill>
                            <a:srgbClr val="00B050"/>
                          </a:solidFill>
                          <a:latin typeface="Gill Sans MT" panose="020B0502020104020203" pitchFamily="34" charset="77"/>
                        </a:rPr>
                        <a:t>i</a:t>
                      </a:r>
                      <a:r>
                        <a:rPr lang="en-US" sz="1400" dirty="0">
                          <a:solidFill>
                            <a:srgbClr val="FF0000"/>
                          </a:solidFill>
                          <a:latin typeface="Gill Sans MT" panose="020B0502020104020203" pitchFamily="34" charset="77"/>
                        </a:rPr>
                        <a:t>es</a:t>
                      </a:r>
                      <a:endParaRPr lang="en-GB" sz="1400" dirty="0">
                        <a:solidFill>
                          <a:srgbClr val="FF0000"/>
                        </a:solidFill>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extLst>
                  <a:ext uri="{0D108BD9-81ED-4DB2-BD59-A6C34878D82A}">
                    <a16:rowId xmlns:a16="http://schemas.microsoft.com/office/drawing/2014/main" val="378675793"/>
                  </a:ext>
                </a:extLst>
              </a:tr>
            </a:tbl>
          </a:graphicData>
        </a:graphic>
      </p:graphicFrame>
    </p:spTree>
    <p:extLst>
      <p:ext uri="{BB962C8B-B14F-4D97-AF65-F5344CB8AC3E}">
        <p14:creationId xmlns:p14="http://schemas.microsoft.com/office/powerpoint/2010/main" val="258650358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a:extLst>
              <a:ext uri="{FF2B5EF4-FFF2-40B4-BE49-F238E27FC236}">
                <a16:creationId xmlns:a16="http://schemas.microsoft.com/office/drawing/2014/main" id="{34D60A29-5388-C54E-A356-684ED368EECC}"/>
              </a:ext>
            </a:extLst>
          </p:cNvPr>
          <p:cNvGraphicFramePr>
            <a:graphicFrameLocks noGrp="1"/>
          </p:cNvGraphicFramePr>
          <p:nvPr>
            <p:extLst>
              <p:ext uri="{D42A27DB-BD31-4B8C-83A1-F6EECF244321}">
                <p14:modId xmlns:p14="http://schemas.microsoft.com/office/powerpoint/2010/main" val="261660166"/>
              </p:ext>
            </p:extLst>
          </p:nvPr>
        </p:nvGraphicFramePr>
        <p:xfrm>
          <a:off x="264560" y="276319"/>
          <a:ext cx="6328880" cy="9390640"/>
        </p:xfrm>
        <a:graphic>
          <a:graphicData uri="http://schemas.openxmlformats.org/drawingml/2006/table">
            <a:tbl>
              <a:tblPr firstRow="1" bandRow="1">
                <a:tableStyleId>{5940675A-B579-460E-94D1-54222C63F5DA}</a:tableStyleId>
              </a:tblPr>
              <a:tblGrid>
                <a:gridCol w="1582220">
                  <a:extLst>
                    <a:ext uri="{9D8B030D-6E8A-4147-A177-3AD203B41FA5}">
                      <a16:colId xmlns:a16="http://schemas.microsoft.com/office/drawing/2014/main" val="1942934854"/>
                    </a:ext>
                  </a:extLst>
                </a:gridCol>
                <a:gridCol w="1582220">
                  <a:extLst>
                    <a:ext uri="{9D8B030D-6E8A-4147-A177-3AD203B41FA5}">
                      <a16:colId xmlns:a16="http://schemas.microsoft.com/office/drawing/2014/main" val="1523337370"/>
                    </a:ext>
                  </a:extLst>
                </a:gridCol>
                <a:gridCol w="1582220">
                  <a:extLst>
                    <a:ext uri="{9D8B030D-6E8A-4147-A177-3AD203B41FA5}">
                      <a16:colId xmlns:a16="http://schemas.microsoft.com/office/drawing/2014/main" val="2182128674"/>
                    </a:ext>
                  </a:extLst>
                </a:gridCol>
                <a:gridCol w="1582220">
                  <a:extLst>
                    <a:ext uri="{9D8B030D-6E8A-4147-A177-3AD203B41FA5}">
                      <a16:colId xmlns:a16="http://schemas.microsoft.com/office/drawing/2014/main" val="2108435003"/>
                    </a:ext>
                  </a:extLst>
                </a:gridCol>
              </a:tblGrid>
              <a:tr h="551468">
                <a:tc>
                  <a:txBody>
                    <a:bodyPr/>
                    <a:lstStyle/>
                    <a:p>
                      <a:pPr algn="ctr"/>
                      <a:r>
                        <a:rPr lang="en-GB" sz="1400" b="1" dirty="0">
                          <a:latin typeface="Gill Sans MT" panose="020B0502020104020203" pitchFamily="34" charset="77"/>
                        </a:rPr>
                        <a:t>Focus Word</a:t>
                      </a:r>
                    </a:p>
                  </a:txBody>
                  <a:tcPr anchor="ctr"/>
                </a:tc>
                <a:tc>
                  <a:txBody>
                    <a:bodyPr/>
                    <a:lstStyle/>
                    <a:p>
                      <a:pPr algn="ctr"/>
                      <a:r>
                        <a:rPr lang="en-GB" sz="1100" b="1" dirty="0">
                          <a:latin typeface="Gill Sans MT" panose="020B0502020104020203" pitchFamily="34" charset="77"/>
                        </a:rPr>
                        <a:t>small</a:t>
                      </a:r>
                    </a:p>
                  </a:txBody>
                  <a:tcPr anchor="ctr"/>
                </a:tc>
                <a:tc>
                  <a:txBody>
                    <a:bodyPr/>
                    <a:lstStyle/>
                    <a:p>
                      <a:pPr algn="ctr"/>
                      <a:r>
                        <a:rPr lang="en-GB" sz="3200" b="1" dirty="0">
                          <a:solidFill>
                            <a:schemeClr val="tx1"/>
                          </a:solidFill>
                          <a:latin typeface="Gill Sans MT" panose="020B0502020104020203" pitchFamily="34" charset="77"/>
                        </a:rPr>
                        <a:t>large</a:t>
                      </a:r>
                    </a:p>
                  </a:txBody>
                  <a:tcPr anchor="ctr"/>
                </a:tc>
                <a:tc>
                  <a:txBody>
                    <a:bodyPr/>
                    <a:lstStyle/>
                    <a:p>
                      <a:pPr algn="ctr"/>
                      <a:r>
                        <a:rPr lang="en-GB" sz="3200" b="0" i="0" dirty="0">
                          <a:latin typeface="Gill Sans" panose="020B0502020104020203" pitchFamily="34" charset="-79"/>
                          <a:ea typeface="STCaiyun" panose="020B0400000000000000" pitchFamily="34" charset="-122"/>
                          <a:cs typeface="Gill Sans" panose="020B0502020104020203" pitchFamily="34" charset="-79"/>
                        </a:rPr>
                        <a:t>m</a:t>
                      </a:r>
                      <a:r>
                        <a:rPr lang="en-GB" sz="1600" b="0" i="0" dirty="0">
                          <a:latin typeface="Gill Sans" panose="020B0502020104020203" pitchFamily="34" charset="-79"/>
                          <a:ea typeface="STCaiyun" panose="020B0400000000000000" pitchFamily="34" charset="-122"/>
                          <a:cs typeface="Gill Sans" panose="020B0502020104020203" pitchFamily="34" charset="-79"/>
                        </a:rPr>
                        <a:t>i</a:t>
                      </a:r>
                      <a:r>
                        <a:rPr lang="en-GB" sz="3200" b="0" i="0" dirty="0">
                          <a:latin typeface="Gill Sans" panose="020B0502020104020203" pitchFamily="34" charset="-79"/>
                          <a:ea typeface="STCaiyun" panose="020B0400000000000000" pitchFamily="34" charset="-122"/>
                          <a:cs typeface="Gill Sans" panose="020B0502020104020203" pitchFamily="34" charset="-79"/>
                        </a:rPr>
                        <a:t>x</a:t>
                      </a:r>
                      <a:r>
                        <a:rPr lang="en-GB" sz="1600" b="0" i="0" dirty="0">
                          <a:latin typeface="Gill Sans" panose="020B0502020104020203" pitchFamily="34" charset="-79"/>
                          <a:ea typeface="STCaiyun" panose="020B0400000000000000" pitchFamily="34" charset="-122"/>
                          <a:cs typeface="Gill Sans" panose="020B0502020104020203" pitchFamily="34" charset="-79"/>
                        </a:rPr>
                        <a:t>e</a:t>
                      </a:r>
                      <a:r>
                        <a:rPr lang="en-GB" sz="3200" b="0" i="0" dirty="0">
                          <a:latin typeface="Gill Sans" panose="020B0502020104020203" pitchFamily="34" charset="-79"/>
                          <a:ea typeface="STCaiyun" panose="020B0400000000000000" pitchFamily="34" charset="-122"/>
                          <a:cs typeface="Gill Sans" panose="020B0502020104020203" pitchFamily="34" charset="-79"/>
                        </a:rPr>
                        <a:t>d</a:t>
                      </a:r>
                      <a:endParaRPr lang="en-GB" sz="1600" b="0" i="0" dirty="0">
                        <a:latin typeface="Gill Sans" panose="020B0502020104020203" pitchFamily="34" charset="-79"/>
                        <a:ea typeface="STCaiyun" panose="020B0400000000000000" pitchFamily="34" charset="-122"/>
                        <a:cs typeface="Gill Sans" panose="020B0502020104020203" pitchFamily="34" charset="-79"/>
                      </a:endParaRPr>
                    </a:p>
                  </a:txBody>
                  <a:tcPr anchor="ctr"/>
                </a:tc>
                <a:extLst>
                  <a:ext uri="{0D108BD9-81ED-4DB2-BD59-A6C34878D82A}">
                    <a16:rowId xmlns:a16="http://schemas.microsoft.com/office/drawing/2014/main" val="404860571"/>
                  </a:ext>
                </a:extLst>
              </a:tr>
              <a:tr h="440576">
                <a:tc>
                  <a:txBody>
                    <a:bodyPr/>
                    <a:lstStyle/>
                    <a:p>
                      <a:pPr algn="ctr"/>
                      <a:r>
                        <a:rPr lang="en-GB" sz="1400" dirty="0">
                          <a:solidFill>
                            <a:srgbClr val="000000"/>
                          </a:solidFill>
                          <a:latin typeface="Gill Sans MT" panose="020B0502020104020203" pitchFamily="34" charset="0"/>
                        </a:rPr>
                        <a:t>fl</a:t>
                      </a:r>
                      <a:r>
                        <a:rPr lang="en-GB" sz="1400" dirty="0">
                          <a:solidFill>
                            <a:srgbClr val="00B050"/>
                          </a:solidFill>
                          <a:latin typeface="Gill Sans MT" panose="020B0502020104020203" pitchFamily="34" charset="0"/>
                        </a:rPr>
                        <a:t>i</a:t>
                      </a:r>
                      <a:r>
                        <a:rPr lang="en-GB" sz="1400" dirty="0">
                          <a:solidFill>
                            <a:srgbClr val="FF0000"/>
                          </a:solidFill>
                          <a:latin typeface="Gill Sans MT" panose="020B0502020104020203" pitchFamily="34" charset="0"/>
                        </a:rPr>
                        <a:t>es</a:t>
                      </a: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4086512015"/>
                  </a:ext>
                </a:extLst>
              </a:tr>
              <a:tr h="440576">
                <a:tc>
                  <a:txBody>
                    <a:bodyPr/>
                    <a:lstStyle/>
                    <a:p>
                      <a:pPr algn="ctr"/>
                      <a:r>
                        <a:rPr lang="en-GB" sz="1400" dirty="0">
                          <a:solidFill>
                            <a:srgbClr val="000000"/>
                          </a:solidFill>
                          <a:latin typeface="Gill Sans MT" panose="020B0502020104020203" pitchFamily="34" charset="0"/>
                        </a:rPr>
                        <a:t>cop</a:t>
                      </a:r>
                      <a:r>
                        <a:rPr lang="en-GB" sz="1400" dirty="0">
                          <a:solidFill>
                            <a:srgbClr val="00B050"/>
                          </a:solidFill>
                          <a:latin typeface="Gill Sans MT" panose="020B0502020104020203" pitchFamily="34" charset="0"/>
                        </a:rPr>
                        <a:t>i</a:t>
                      </a:r>
                      <a:r>
                        <a:rPr lang="en-GB" sz="1400" dirty="0">
                          <a:solidFill>
                            <a:srgbClr val="FF0000"/>
                          </a:solidFill>
                          <a:latin typeface="Gill Sans MT" panose="020B0502020104020203" pitchFamily="34" charset="0"/>
                        </a:rPr>
                        <a:t>es</a:t>
                      </a: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2247377779"/>
                  </a:ext>
                </a:extLst>
              </a:tr>
              <a:tr h="440576">
                <a:tc>
                  <a:txBody>
                    <a:bodyPr/>
                    <a:lstStyle/>
                    <a:p>
                      <a:pPr algn="ctr"/>
                      <a:r>
                        <a:rPr lang="en-GB" sz="1400" dirty="0">
                          <a:latin typeface="Gill Sans MT" panose="020B0502020104020203" pitchFamily="34" charset="0"/>
                        </a:rPr>
                        <a:t>c</a:t>
                      </a:r>
                      <a:r>
                        <a:rPr lang="en-GB" sz="1400" dirty="0">
                          <a:solidFill>
                            <a:srgbClr val="00B050"/>
                          </a:solidFill>
                          <a:latin typeface="Gill Sans MT" panose="020B0502020104020203" pitchFamily="34" charset="0"/>
                        </a:rPr>
                        <a:t>ri</a:t>
                      </a:r>
                      <a:r>
                        <a:rPr lang="en-GB" sz="1400" dirty="0">
                          <a:solidFill>
                            <a:srgbClr val="FF0000"/>
                          </a:solidFill>
                          <a:latin typeface="Gill Sans MT" panose="020B0502020104020203" pitchFamily="34" charset="0"/>
                        </a:rPr>
                        <a:t>es</a:t>
                      </a: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extLst>
                  <a:ext uri="{0D108BD9-81ED-4DB2-BD59-A6C34878D82A}">
                    <a16:rowId xmlns:a16="http://schemas.microsoft.com/office/drawing/2014/main" val="1699098966"/>
                  </a:ext>
                </a:extLst>
              </a:tr>
              <a:tr h="440576">
                <a:tc>
                  <a:txBody>
                    <a:bodyPr/>
                    <a:lstStyle/>
                    <a:p>
                      <a:pPr algn="ctr"/>
                      <a:r>
                        <a:rPr lang="en-GB" sz="1400" dirty="0">
                          <a:latin typeface="Gill Sans MT" panose="020B0502020104020203" pitchFamily="34" charset="0"/>
                        </a:rPr>
                        <a:t>l</a:t>
                      </a:r>
                      <a:r>
                        <a:rPr lang="en-GB" sz="1400" dirty="0">
                          <a:solidFill>
                            <a:srgbClr val="00B050"/>
                          </a:solidFill>
                          <a:latin typeface="Gill Sans MT" panose="020B0502020104020203" pitchFamily="34" charset="0"/>
                        </a:rPr>
                        <a:t>i</a:t>
                      </a:r>
                      <a:r>
                        <a:rPr lang="en-GB" sz="1400" dirty="0">
                          <a:solidFill>
                            <a:srgbClr val="FF0000"/>
                          </a:solidFill>
                          <a:latin typeface="Gill Sans MT" panose="020B0502020104020203" pitchFamily="34" charset="0"/>
                        </a:rPr>
                        <a:t>es</a:t>
                      </a: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1626354837"/>
                  </a:ext>
                </a:extLst>
              </a:tr>
              <a:tr h="440576">
                <a:tc>
                  <a:txBody>
                    <a:bodyPr/>
                    <a:lstStyle/>
                    <a:p>
                      <a:pPr algn="ctr"/>
                      <a:r>
                        <a:rPr lang="en-US" sz="1400" dirty="0">
                          <a:solidFill>
                            <a:schemeClr val="tx1"/>
                          </a:solidFill>
                          <a:latin typeface="Gill Sans MT" panose="020B0502020104020203" pitchFamily="34" charset="77"/>
                        </a:rPr>
                        <a:t>bunn</a:t>
                      </a:r>
                      <a:r>
                        <a:rPr lang="en-US" sz="1400" dirty="0">
                          <a:solidFill>
                            <a:srgbClr val="00B050"/>
                          </a:solidFill>
                          <a:latin typeface="Gill Sans MT" panose="020B0502020104020203" pitchFamily="34" charset="77"/>
                        </a:rPr>
                        <a:t>i</a:t>
                      </a:r>
                      <a:r>
                        <a:rPr lang="en-US" sz="1400" dirty="0">
                          <a:solidFill>
                            <a:srgbClr val="FF0000"/>
                          </a:solidFill>
                          <a:latin typeface="Gill Sans MT" panose="020B0502020104020203" pitchFamily="34" charset="77"/>
                        </a:rPr>
                        <a:t>es</a:t>
                      </a:r>
                      <a:endParaRPr lang="en-GB" sz="1400" dirty="0">
                        <a:solidFill>
                          <a:srgbClr val="FF0000"/>
                        </a:solidFill>
                        <a:latin typeface="Gill Sans MT" panose="020B0502020104020203" pitchFamily="34" charset="0"/>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3950065216"/>
                  </a:ext>
                </a:extLst>
              </a:tr>
              <a:tr h="440576">
                <a:tc>
                  <a:txBody>
                    <a:bodyPr/>
                    <a:lstStyle/>
                    <a:p>
                      <a:pPr algn="ctr"/>
                      <a:r>
                        <a:rPr lang="en-GB" sz="1400" dirty="0">
                          <a:latin typeface="Gill Sans MT" panose="020B0502020104020203" pitchFamily="34" charset="0"/>
                        </a:rPr>
                        <a:t>tr</a:t>
                      </a:r>
                      <a:r>
                        <a:rPr lang="en-GB" sz="1400" dirty="0">
                          <a:solidFill>
                            <a:srgbClr val="00B050"/>
                          </a:solidFill>
                          <a:latin typeface="Gill Sans MT" panose="020B0502020104020203" pitchFamily="34" charset="0"/>
                        </a:rPr>
                        <a:t>i</a:t>
                      </a:r>
                      <a:r>
                        <a:rPr lang="en-GB" sz="1400" dirty="0">
                          <a:solidFill>
                            <a:srgbClr val="FF0000"/>
                          </a:solidFill>
                          <a:latin typeface="Gill Sans MT" panose="020B0502020104020203" pitchFamily="34" charset="0"/>
                        </a:rPr>
                        <a:t>es</a:t>
                      </a: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692108902"/>
                  </a:ext>
                </a:extLst>
              </a:tr>
              <a:tr h="440576">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US" sz="1400" dirty="0">
                          <a:latin typeface="Gill Sans MT" panose="020B0502020104020203" pitchFamily="34" charset="77"/>
                        </a:rPr>
                        <a:t>def</a:t>
                      </a:r>
                      <a:r>
                        <a:rPr lang="en-US" sz="1400" dirty="0">
                          <a:solidFill>
                            <a:srgbClr val="00B050"/>
                          </a:solidFill>
                          <a:latin typeface="Gill Sans MT" panose="020B0502020104020203" pitchFamily="34" charset="77"/>
                        </a:rPr>
                        <a:t>i</a:t>
                      </a:r>
                      <a:r>
                        <a:rPr lang="en-US" sz="1400" dirty="0">
                          <a:solidFill>
                            <a:srgbClr val="FF0000"/>
                          </a:solidFill>
                          <a:latin typeface="Gill Sans MT" panose="020B0502020104020203" pitchFamily="34" charset="77"/>
                        </a:rPr>
                        <a:t>es</a:t>
                      </a:r>
                      <a:endParaRPr lang="en-GB" sz="1400" dirty="0">
                        <a:solidFill>
                          <a:srgbClr val="FF0000"/>
                        </a:solidFill>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3009746873"/>
                  </a:ext>
                </a:extLst>
              </a:tr>
              <a:tr h="440576">
                <a:tc>
                  <a:txBody>
                    <a:bodyPr/>
                    <a:lstStyle/>
                    <a:p>
                      <a:pPr algn="ctr"/>
                      <a:r>
                        <a:rPr lang="en-GB" sz="1400" dirty="0">
                          <a:solidFill>
                            <a:srgbClr val="000000"/>
                          </a:solidFill>
                          <a:latin typeface="Gill Sans MT" panose="020B0502020104020203" pitchFamily="34" charset="0"/>
                        </a:rPr>
                        <a:t>bab</a:t>
                      </a:r>
                      <a:r>
                        <a:rPr lang="en-GB" sz="1400" dirty="0">
                          <a:solidFill>
                            <a:srgbClr val="00B050"/>
                          </a:solidFill>
                          <a:latin typeface="Gill Sans MT" panose="020B0502020104020203" pitchFamily="34" charset="0"/>
                        </a:rPr>
                        <a:t>i</a:t>
                      </a:r>
                      <a:r>
                        <a:rPr lang="en-GB" sz="1400" dirty="0">
                          <a:solidFill>
                            <a:srgbClr val="FF0000"/>
                          </a:solidFill>
                          <a:latin typeface="Gill Sans MT" panose="020B0502020104020203" pitchFamily="34" charset="0"/>
                        </a:rPr>
                        <a:t>es</a:t>
                      </a: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713842261"/>
                  </a:ext>
                </a:extLst>
              </a:tr>
              <a:tr h="440576">
                <a:tc>
                  <a:txBody>
                    <a:bodyPr/>
                    <a:lstStyle/>
                    <a:p>
                      <a:pPr algn="ctr"/>
                      <a:r>
                        <a:rPr lang="en-GB" sz="1400" dirty="0">
                          <a:latin typeface="Gill Sans MT" panose="020B0502020104020203" pitchFamily="34" charset="0"/>
                        </a:rPr>
                        <a:t>den</a:t>
                      </a:r>
                      <a:r>
                        <a:rPr lang="en-GB" sz="1400" dirty="0">
                          <a:solidFill>
                            <a:srgbClr val="00B050"/>
                          </a:solidFill>
                          <a:latin typeface="Gill Sans MT" panose="020B0502020104020203" pitchFamily="34" charset="0"/>
                        </a:rPr>
                        <a:t>i</a:t>
                      </a:r>
                      <a:r>
                        <a:rPr lang="en-GB" sz="1400" dirty="0">
                          <a:solidFill>
                            <a:srgbClr val="FF0000"/>
                          </a:solidFill>
                          <a:latin typeface="Gill Sans MT" panose="020B0502020104020203" pitchFamily="34" charset="0"/>
                        </a:rPr>
                        <a:t>es</a:t>
                      </a: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1194838330"/>
                  </a:ext>
                </a:extLst>
              </a:tr>
              <a:tr h="440576">
                <a:tc>
                  <a:txBody>
                    <a:bodyPr/>
                    <a:lstStyle/>
                    <a:p>
                      <a:pPr algn="ctr"/>
                      <a:r>
                        <a:rPr lang="en-US" sz="1400" dirty="0">
                          <a:solidFill>
                            <a:schemeClr val="tx1"/>
                          </a:solidFill>
                          <a:latin typeface="Gill Sans MT" panose="020B0502020104020203" pitchFamily="34" charset="77"/>
                        </a:rPr>
                        <a:t>worr</a:t>
                      </a:r>
                      <a:r>
                        <a:rPr lang="en-US" sz="1400" dirty="0">
                          <a:solidFill>
                            <a:srgbClr val="00B050"/>
                          </a:solidFill>
                          <a:latin typeface="Gill Sans MT" panose="020B0502020104020203" pitchFamily="34" charset="77"/>
                        </a:rPr>
                        <a:t>i</a:t>
                      </a:r>
                      <a:r>
                        <a:rPr lang="en-US" sz="1400" dirty="0">
                          <a:solidFill>
                            <a:srgbClr val="FF0000"/>
                          </a:solidFill>
                          <a:latin typeface="Gill Sans MT" panose="020B0502020104020203" pitchFamily="34" charset="77"/>
                        </a:rPr>
                        <a:t>es</a:t>
                      </a:r>
                      <a:endParaRPr lang="en-GB" sz="1400" dirty="0">
                        <a:solidFill>
                          <a:srgbClr val="FF0000"/>
                        </a:solidFill>
                        <a:latin typeface="Gill Sans MT" panose="020B0502020104020203" pitchFamily="34" charset="0"/>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3763959807"/>
                  </a:ext>
                </a:extLst>
              </a:tr>
              <a:tr h="440576">
                <a:tc>
                  <a:txBody>
                    <a:bodyPr/>
                    <a:lstStyle/>
                    <a:p>
                      <a:pPr algn="ctr"/>
                      <a:r>
                        <a:rPr lang="en-GB" sz="1400" dirty="0">
                          <a:latin typeface="Gill Sans MT" panose="020B0502020104020203" pitchFamily="34" charset="0"/>
                        </a:rPr>
                        <a:t>rel</a:t>
                      </a:r>
                      <a:r>
                        <a:rPr lang="en-GB" sz="1400" dirty="0">
                          <a:solidFill>
                            <a:srgbClr val="00B050"/>
                          </a:solidFill>
                          <a:latin typeface="Gill Sans MT" panose="020B0502020104020203" pitchFamily="34" charset="0"/>
                        </a:rPr>
                        <a:t>i</a:t>
                      </a:r>
                      <a:r>
                        <a:rPr lang="en-GB" sz="1400" dirty="0">
                          <a:solidFill>
                            <a:srgbClr val="FF0000"/>
                          </a:solidFill>
                          <a:latin typeface="Gill Sans MT" panose="020B0502020104020203" pitchFamily="34" charset="0"/>
                        </a:rPr>
                        <a:t>es</a:t>
                      </a: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68409351"/>
                  </a:ext>
                </a:extLst>
              </a:tr>
              <a:tr h="440576">
                <a:tc>
                  <a:txBody>
                    <a:bodyPr/>
                    <a:lstStyle/>
                    <a:p>
                      <a:pPr algn="ctr"/>
                      <a:r>
                        <a:rPr lang="en-GB" sz="1400" dirty="0">
                          <a:latin typeface="Gill Sans MT" panose="020B0502020104020203" pitchFamily="34" charset="0"/>
                        </a:rPr>
                        <a:t>carr</a:t>
                      </a:r>
                      <a:r>
                        <a:rPr lang="en-GB" sz="1400" dirty="0">
                          <a:solidFill>
                            <a:srgbClr val="00B050"/>
                          </a:solidFill>
                          <a:latin typeface="Gill Sans MT" panose="020B0502020104020203" pitchFamily="34" charset="0"/>
                        </a:rPr>
                        <a:t>i</a:t>
                      </a:r>
                      <a:r>
                        <a:rPr lang="en-GB" sz="1400" dirty="0">
                          <a:solidFill>
                            <a:srgbClr val="FF0000"/>
                          </a:solidFill>
                          <a:latin typeface="Gill Sans MT" panose="020B0502020104020203" pitchFamily="34" charset="0"/>
                        </a:rPr>
                        <a:t>es</a:t>
                      </a: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extLst>
                  <a:ext uri="{0D108BD9-81ED-4DB2-BD59-A6C34878D82A}">
                    <a16:rowId xmlns:a16="http://schemas.microsoft.com/office/drawing/2014/main" val="3586527067"/>
                  </a:ext>
                </a:extLst>
              </a:tr>
              <a:tr h="440576">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US" sz="1400" dirty="0">
                          <a:latin typeface="Gill Sans MT" panose="020B0502020104020203" pitchFamily="34" charset="77"/>
                        </a:rPr>
                        <a:t>suppl</a:t>
                      </a:r>
                      <a:r>
                        <a:rPr lang="en-US" sz="1400" dirty="0">
                          <a:solidFill>
                            <a:srgbClr val="00B050"/>
                          </a:solidFill>
                          <a:latin typeface="Gill Sans MT" panose="020B0502020104020203" pitchFamily="34" charset="77"/>
                        </a:rPr>
                        <a:t>i</a:t>
                      </a:r>
                      <a:r>
                        <a:rPr lang="en-US" sz="1400" dirty="0">
                          <a:solidFill>
                            <a:srgbClr val="FF0000"/>
                          </a:solidFill>
                          <a:latin typeface="Gill Sans MT" panose="020B0502020104020203" pitchFamily="34" charset="77"/>
                        </a:rPr>
                        <a:t>es</a:t>
                      </a:r>
                      <a:endParaRPr lang="en-GB" sz="1400" dirty="0">
                        <a:solidFill>
                          <a:srgbClr val="FF0000"/>
                        </a:solidFill>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extLst>
                  <a:ext uri="{0D108BD9-81ED-4DB2-BD59-A6C34878D82A}">
                    <a16:rowId xmlns:a16="http://schemas.microsoft.com/office/drawing/2014/main" val="114567811"/>
                  </a:ext>
                </a:extLst>
              </a:tr>
              <a:tr h="440576">
                <a:tc>
                  <a:txBody>
                    <a:bodyPr/>
                    <a:lstStyle/>
                    <a:p>
                      <a:pPr algn="ctr"/>
                      <a:r>
                        <a:rPr lang="en-US" sz="1400" dirty="0">
                          <a:solidFill>
                            <a:schemeClr val="tx1"/>
                          </a:solidFill>
                          <a:latin typeface="Gill Sans MT" panose="020B0502020104020203" pitchFamily="34" charset="0"/>
                        </a:rPr>
                        <a:t>cit</a:t>
                      </a:r>
                      <a:r>
                        <a:rPr lang="en-US" sz="1400" dirty="0">
                          <a:solidFill>
                            <a:srgbClr val="00B050"/>
                          </a:solidFill>
                          <a:latin typeface="Gill Sans MT" panose="020B0502020104020203" pitchFamily="34" charset="0"/>
                        </a:rPr>
                        <a:t>i</a:t>
                      </a:r>
                      <a:r>
                        <a:rPr lang="en-US" sz="1400" dirty="0">
                          <a:solidFill>
                            <a:srgbClr val="FF0000"/>
                          </a:solidFill>
                          <a:latin typeface="Gill Sans MT" panose="020B0502020104020203" pitchFamily="34" charset="0"/>
                        </a:rPr>
                        <a:t>es</a:t>
                      </a:r>
                      <a:endParaRPr lang="en-GB" sz="1400" dirty="0">
                        <a:solidFill>
                          <a:srgbClr val="FF0000"/>
                        </a:solidFill>
                        <a:latin typeface="Gill Sans MT" panose="020B0502020104020203" pitchFamily="34" charset="0"/>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extLst>
                  <a:ext uri="{0D108BD9-81ED-4DB2-BD59-A6C34878D82A}">
                    <a16:rowId xmlns:a16="http://schemas.microsoft.com/office/drawing/2014/main" val="2490078878"/>
                  </a:ext>
                </a:extLst>
              </a:tr>
              <a:tr h="440576">
                <a:tc>
                  <a:txBody>
                    <a:bodyPr/>
                    <a:lstStyle/>
                    <a:p>
                      <a:pPr algn="ctr"/>
                      <a:r>
                        <a:rPr lang="en-US" sz="1400" dirty="0">
                          <a:solidFill>
                            <a:schemeClr val="tx1"/>
                          </a:solidFill>
                          <a:latin typeface="Gill Sans MT" panose="020B0502020104020203" pitchFamily="34" charset="77"/>
                        </a:rPr>
                        <a:t>stor</a:t>
                      </a:r>
                      <a:r>
                        <a:rPr lang="en-US" sz="1400" dirty="0">
                          <a:solidFill>
                            <a:srgbClr val="00B050"/>
                          </a:solidFill>
                          <a:latin typeface="Gill Sans MT" panose="020B0502020104020203" pitchFamily="34" charset="77"/>
                        </a:rPr>
                        <a:t>i</a:t>
                      </a:r>
                      <a:r>
                        <a:rPr lang="en-US" sz="1400" dirty="0">
                          <a:solidFill>
                            <a:srgbClr val="FF0000"/>
                          </a:solidFill>
                          <a:latin typeface="Gill Sans MT" panose="020B0502020104020203" pitchFamily="34" charset="77"/>
                        </a:rPr>
                        <a:t>es</a:t>
                      </a:r>
                      <a:endParaRPr lang="en-GB" sz="1400" dirty="0">
                        <a:solidFill>
                          <a:srgbClr val="FF0000"/>
                        </a:solidFill>
                        <a:latin typeface="Gill Sans MT" panose="020B0502020104020203" pitchFamily="34" charset="0"/>
                      </a:endParaRP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extLst>
                  <a:ext uri="{0D108BD9-81ED-4DB2-BD59-A6C34878D82A}">
                    <a16:rowId xmlns:a16="http://schemas.microsoft.com/office/drawing/2014/main" val="1507089644"/>
                  </a:ext>
                </a:extLst>
              </a:tr>
              <a:tr h="440576">
                <a:tc>
                  <a:txBody>
                    <a:bodyPr/>
                    <a:lstStyle/>
                    <a:p>
                      <a:pPr algn="ctr"/>
                      <a:r>
                        <a:rPr lang="en-GB" sz="1400" dirty="0">
                          <a:latin typeface="Gill Sans MT" panose="020B0502020104020203" pitchFamily="34" charset="0"/>
                        </a:rPr>
                        <a:t>fr</a:t>
                      </a:r>
                      <a:r>
                        <a:rPr lang="en-GB" sz="1400" dirty="0">
                          <a:solidFill>
                            <a:srgbClr val="00B050"/>
                          </a:solidFill>
                          <a:latin typeface="Gill Sans MT" panose="020B0502020104020203" pitchFamily="34" charset="0"/>
                        </a:rPr>
                        <a:t>i</a:t>
                      </a:r>
                      <a:r>
                        <a:rPr lang="en-GB" sz="1400" dirty="0">
                          <a:solidFill>
                            <a:srgbClr val="FF0000"/>
                          </a:solidFill>
                          <a:latin typeface="Gill Sans MT" panose="020B0502020104020203" pitchFamily="34" charset="0"/>
                        </a:rPr>
                        <a:t>es</a:t>
                      </a: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extLst>
                  <a:ext uri="{0D108BD9-81ED-4DB2-BD59-A6C34878D82A}">
                    <a16:rowId xmlns:a16="http://schemas.microsoft.com/office/drawing/2014/main" val="2069428247"/>
                  </a:ext>
                </a:extLst>
              </a:tr>
              <a:tr h="440576">
                <a:tc>
                  <a:txBody>
                    <a:bodyPr/>
                    <a:lstStyle/>
                    <a:p>
                      <a:pPr algn="ctr"/>
                      <a:r>
                        <a:rPr lang="en-GB" sz="1400" dirty="0">
                          <a:latin typeface="Gill Sans MT" panose="020B0502020104020203" pitchFamily="34" charset="0"/>
                        </a:rPr>
                        <a:t>suppl</a:t>
                      </a:r>
                      <a:r>
                        <a:rPr lang="en-GB" sz="1400" dirty="0">
                          <a:solidFill>
                            <a:srgbClr val="00B050"/>
                          </a:solidFill>
                          <a:latin typeface="Gill Sans MT" panose="020B0502020104020203" pitchFamily="34" charset="0"/>
                        </a:rPr>
                        <a:t>i</a:t>
                      </a:r>
                      <a:r>
                        <a:rPr lang="en-GB" sz="1400" dirty="0">
                          <a:solidFill>
                            <a:srgbClr val="FF0000"/>
                          </a:solidFill>
                          <a:latin typeface="Gill Sans MT" panose="020B0502020104020203" pitchFamily="34" charset="0"/>
                        </a:rPr>
                        <a:t>es</a:t>
                      </a:r>
                    </a:p>
                  </a:txBody>
                  <a:tcPr anchor="ctr"/>
                </a:tc>
                <a:tc>
                  <a:txBody>
                    <a:bodyPr/>
                    <a:lstStyle/>
                    <a:p>
                      <a:pPr algn="ctr"/>
                      <a:endParaRPr lang="en-GB" sz="1400" dirty="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extLst>
                  <a:ext uri="{0D108BD9-81ED-4DB2-BD59-A6C34878D82A}">
                    <a16:rowId xmlns:a16="http://schemas.microsoft.com/office/drawing/2014/main" val="3491812910"/>
                  </a:ext>
                </a:extLst>
              </a:tr>
              <a:tr h="440576">
                <a:tc>
                  <a:txBody>
                    <a:bodyPr/>
                    <a:lstStyle/>
                    <a:p>
                      <a:pPr algn="ctr"/>
                      <a:r>
                        <a:rPr lang="en-GB" sz="1400" dirty="0">
                          <a:latin typeface="Gill Sans MT" panose="020B0502020104020203" pitchFamily="34" charset="0"/>
                        </a:rPr>
                        <a:t>tid</a:t>
                      </a:r>
                      <a:r>
                        <a:rPr lang="en-GB" sz="1400" dirty="0">
                          <a:solidFill>
                            <a:srgbClr val="00B050"/>
                          </a:solidFill>
                          <a:latin typeface="Gill Sans MT" panose="020B0502020104020203" pitchFamily="34" charset="0"/>
                        </a:rPr>
                        <a:t>i</a:t>
                      </a:r>
                      <a:r>
                        <a:rPr lang="en-GB" sz="1400" dirty="0">
                          <a:solidFill>
                            <a:srgbClr val="FF0000"/>
                          </a:solidFill>
                          <a:latin typeface="Gill Sans MT" panose="020B0502020104020203" pitchFamily="34" charset="0"/>
                        </a:rPr>
                        <a:t>es</a:t>
                      </a: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extLst>
                  <a:ext uri="{0D108BD9-81ED-4DB2-BD59-A6C34878D82A}">
                    <a16:rowId xmlns:a16="http://schemas.microsoft.com/office/drawing/2014/main" val="3297106515"/>
                  </a:ext>
                </a:extLst>
              </a:tr>
              <a:tr h="440576">
                <a:tc>
                  <a:txBody>
                    <a:bodyPr/>
                    <a:lstStyle/>
                    <a:p>
                      <a:pPr algn="ctr"/>
                      <a:r>
                        <a:rPr lang="en-GB" sz="1400" dirty="0">
                          <a:latin typeface="Gill Sans MT" panose="020B0502020104020203" pitchFamily="34" charset="0"/>
                        </a:rPr>
                        <a:t>butterfl</a:t>
                      </a:r>
                      <a:r>
                        <a:rPr lang="en-GB" sz="1400" dirty="0">
                          <a:solidFill>
                            <a:srgbClr val="00B050"/>
                          </a:solidFill>
                          <a:latin typeface="Gill Sans MT" panose="020B0502020104020203" pitchFamily="34" charset="0"/>
                        </a:rPr>
                        <a:t>i</a:t>
                      </a:r>
                      <a:r>
                        <a:rPr lang="en-GB" sz="1400" dirty="0">
                          <a:solidFill>
                            <a:srgbClr val="FF0000"/>
                          </a:solidFill>
                          <a:latin typeface="Gill Sans MT" panose="020B0502020104020203" pitchFamily="34" charset="0"/>
                        </a:rPr>
                        <a:t>es</a:t>
                      </a:r>
                      <a:endParaRPr lang="en-GB" sz="1400" dirty="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extLst>
                  <a:ext uri="{0D108BD9-81ED-4DB2-BD59-A6C34878D82A}">
                    <a16:rowId xmlns:a16="http://schemas.microsoft.com/office/drawing/2014/main" val="3125675286"/>
                  </a:ext>
                </a:extLst>
              </a:tr>
              <a:tr h="440576">
                <a:tc>
                  <a:txBody>
                    <a:bodyPr/>
                    <a:lstStyle/>
                    <a:p>
                      <a:pPr algn="ctr"/>
                      <a:r>
                        <a:rPr lang="en-US" sz="1400" dirty="0">
                          <a:solidFill>
                            <a:schemeClr val="tx1"/>
                          </a:solidFill>
                          <a:latin typeface="Gill Sans MT" panose="020B0502020104020203" pitchFamily="34" charset="77"/>
                        </a:rPr>
                        <a:t>fair</a:t>
                      </a:r>
                      <a:r>
                        <a:rPr lang="en-US" sz="1400" dirty="0">
                          <a:solidFill>
                            <a:srgbClr val="00B050"/>
                          </a:solidFill>
                          <a:latin typeface="Gill Sans MT" panose="020B0502020104020203" pitchFamily="34" charset="77"/>
                        </a:rPr>
                        <a:t>i</a:t>
                      </a:r>
                      <a:r>
                        <a:rPr lang="en-US" sz="1400" dirty="0">
                          <a:solidFill>
                            <a:srgbClr val="FF0000"/>
                          </a:solidFill>
                          <a:latin typeface="Gill Sans MT" panose="020B0502020104020203" pitchFamily="34" charset="77"/>
                        </a:rPr>
                        <a:t>es</a:t>
                      </a:r>
                      <a:endParaRPr lang="en-GB" sz="1400" dirty="0">
                        <a:solidFill>
                          <a:srgbClr val="FF0000"/>
                        </a:solidFill>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a:latin typeface="Gill Sans MT" panose="020B0502020104020203" pitchFamily="34" charset="77"/>
                      </a:endParaRPr>
                    </a:p>
                  </a:txBody>
                  <a:tcPr anchor="ctr"/>
                </a:tc>
                <a:tc>
                  <a:txBody>
                    <a:bodyPr/>
                    <a:lstStyle/>
                    <a:p>
                      <a:pPr algn="ctr"/>
                      <a:endParaRPr lang="en-GB" sz="1400" dirty="0">
                        <a:latin typeface="Gill Sans MT" panose="020B0502020104020203" pitchFamily="34" charset="77"/>
                      </a:endParaRPr>
                    </a:p>
                  </a:txBody>
                  <a:tcPr anchor="ctr"/>
                </a:tc>
                <a:extLst>
                  <a:ext uri="{0D108BD9-81ED-4DB2-BD59-A6C34878D82A}">
                    <a16:rowId xmlns:a16="http://schemas.microsoft.com/office/drawing/2014/main" val="918561449"/>
                  </a:ext>
                </a:extLst>
              </a:tr>
            </a:tbl>
          </a:graphicData>
        </a:graphic>
      </p:graphicFrame>
    </p:spTree>
    <p:extLst>
      <p:ext uri="{BB962C8B-B14F-4D97-AF65-F5344CB8AC3E}">
        <p14:creationId xmlns:p14="http://schemas.microsoft.com/office/powerpoint/2010/main" val="1526886395"/>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2692</TotalTime>
  <Words>2622</Words>
  <Application>Microsoft Macintosh PowerPoint</Application>
  <PresentationFormat>A4 Paper (210x297 mm)</PresentationFormat>
  <Paragraphs>683</Paragraphs>
  <Slides>45</Slides>
  <Notes>9</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45</vt:i4>
      </vt:variant>
    </vt:vector>
  </HeadingPairs>
  <TitlesOfParts>
    <vt:vector size="53" baseType="lpstr">
      <vt:lpstr>STCaiyun</vt:lpstr>
      <vt:lpstr>Arial</vt:lpstr>
      <vt:lpstr>Calibri</vt:lpstr>
      <vt:lpstr>Calibri Light</vt:lpstr>
      <vt:lpstr>Gill Sans</vt:lpstr>
      <vt:lpstr>Gill Sans MT</vt:lpstr>
      <vt:lpstr>Gill Sans SemiBold</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vocabularyninja@yahoo.com</dc:creator>
  <cp:lastModifiedBy>Andrew Jennings</cp:lastModifiedBy>
  <cp:revision>63</cp:revision>
  <dcterms:created xsi:type="dcterms:W3CDTF">2020-04-07T16:27:58Z</dcterms:created>
  <dcterms:modified xsi:type="dcterms:W3CDTF">2025-04-30T08:32:45Z</dcterms:modified>
</cp:coreProperties>
</file>